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0" r:id="rId4"/>
    <p:sldId id="261" r:id="rId5"/>
    <p:sldId id="283" r:id="rId6"/>
    <p:sldId id="284" r:id="rId7"/>
    <p:sldId id="285" r:id="rId8"/>
    <p:sldId id="282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1628277" y="978204"/>
            <a:ext cx="89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21.07.06(</a:t>
            </a:r>
            <a:r>
              <a:rPr lang="zh-TW" altLang="en-US" sz="2800" spc="700" dirty="0" smtClean="0">
                <a:cs typeface="+mn-ea"/>
                <a:sym typeface="+mn-lt"/>
              </a:rPr>
              <a:t>晚上加班</a:t>
            </a:r>
            <a:r>
              <a:rPr lang="en-US" altLang="zh-TW" sz="2800" spc="700" dirty="0" smtClean="0">
                <a:cs typeface="+mn-ea"/>
                <a:sym typeface="+mn-lt"/>
              </a:rPr>
              <a:t>)&amp;2021.07.07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2021.07.07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19:00~20:00</a:t>
              </a:r>
              <a:r>
                <a:rPr lang="zh-TW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819509" y="2253015"/>
            <a:ext cx="58745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將儲存結果的名稱改完</a:t>
            </a:r>
            <a:endParaRPr lang="en-US" altLang="zh-TW" sz="2000" dirty="0"/>
          </a:p>
          <a:p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總體規劃的右下</a:t>
            </a:r>
            <a:r>
              <a:rPr lang="zh-TW" altLang="en-US" sz="2000" spc="400" dirty="0" smtClean="0">
                <a:cs typeface="+mn-ea"/>
                <a:sym typeface="+mn-lt"/>
              </a:rPr>
              <a:t>角按鈕可以自由切換表單與儲存結果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總體</a:t>
            </a:r>
            <a:r>
              <a:rPr lang="zh-TW" altLang="en-US" sz="2000" spc="400" dirty="0" smtClean="0">
                <a:cs typeface="+mn-ea"/>
                <a:sym typeface="+mn-lt"/>
              </a:rPr>
              <a:t>規劃結果多了儲存跟刪除按鈕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目前未有功能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設計總體規劃結果的資料表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97414" y="1806739"/>
            <a:ext cx="221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7/6</a:t>
            </a:r>
            <a:r>
              <a:rPr lang="zh-TW" altLang="en-US" sz="2000" dirty="0" smtClean="0"/>
              <a:t>加班工作內容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7415" y="3099881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7/7</a:t>
            </a:r>
            <a:r>
              <a:rPr lang="zh-TW" altLang="en-US" dirty="0" smtClean="0"/>
              <a:t>工作內容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儲存結果的名稱</a:t>
              </a:r>
              <a:r>
                <a:rPr lang="en-US" altLang="zh-TW" sz="4000" dirty="0" smtClean="0">
                  <a:cs typeface="+mn-ea"/>
                  <a:sym typeface="+mn-lt"/>
                </a:rPr>
                <a:t>(</a:t>
              </a:r>
              <a:r>
                <a:rPr lang="zh-TW" altLang="en-US" sz="4000" dirty="0" smtClean="0">
                  <a:cs typeface="+mn-ea"/>
                  <a:sym typeface="+mn-lt"/>
                </a:rPr>
                <a:t>加班</a:t>
              </a:r>
              <a:r>
                <a:rPr lang="en-US" altLang="zh-TW" sz="4000" dirty="0" smtClean="0">
                  <a:cs typeface="+mn-ea"/>
                  <a:sym typeface="+mn-lt"/>
                </a:rPr>
                <a:t>)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changing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2860" y="3071004"/>
            <a:ext cx="353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結果的名稱案到總監要求改成日期</a:t>
            </a:r>
            <a:r>
              <a:rPr lang="en-US" altLang="zh-TW" dirty="0" smtClean="0"/>
              <a:t>-</a:t>
            </a:r>
            <a:r>
              <a:rPr lang="zh-TW" altLang="en-US" dirty="0" smtClean="0"/>
              <a:t>作物</a:t>
            </a:r>
            <a:r>
              <a:rPr lang="en-US" altLang="zh-TW" dirty="0" smtClean="0"/>
              <a:t>-</a:t>
            </a:r>
            <a:r>
              <a:rPr lang="zh-TW" altLang="en-US" dirty="0"/>
              <a:t>序號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146" y="2014627"/>
            <a:ext cx="7350065" cy="40381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總體規劃</a:t>
              </a:r>
              <a:r>
                <a:rPr lang="en-US" altLang="zh-TW" sz="4000" dirty="0" smtClean="0">
                  <a:cs typeface="+mn-ea"/>
                  <a:sym typeface="+mn-lt"/>
                </a:rPr>
                <a:t>-</a:t>
              </a:r>
              <a:r>
                <a:rPr lang="zh-TW" altLang="en-US" sz="4000" dirty="0" smtClean="0">
                  <a:cs typeface="+mn-ea"/>
                  <a:sym typeface="+mn-lt"/>
                </a:rPr>
                <a:t>表單與結果的切換</a:t>
              </a:r>
              <a:endParaRPr lang="en-US" altLang="zh-TW" sz="4000" dirty="0" smtClean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changing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418459"/>
            <a:ext cx="5486243" cy="276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14" y="2418459"/>
            <a:ext cx="5480586" cy="276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5677254" y="3563596"/>
            <a:ext cx="837488" cy="239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0800000">
            <a:off x="5677254" y="4280018"/>
            <a:ext cx="837488" cy="239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2979510">
            <a:off x="5058366" y="4499278"/>
            <a:ext cx="243556" cy="237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2979510">
            <a:off x="11779648" y="4273607"/>
            <a:ext cx="243556" cy="237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43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總體規劃</a:t>
              </a:r>
              <a:r>
                <a:rPr lang="en-US" altLang="zh-TW" sz="4000" dirty="0" smtClean="0">
                  <a:cs typeface="+mn-ea"/>
                  <a:sym typeface="+mn-lt"/>
                </a:rPr>
                <a:t>-</a:t>
              </a:r>
              <a:r>
                <a:rPr lang="zh-TW" altLang="en-US" sz="4000" dirty="0" smtClean="0">
                  <a:cs typeface="+mn-ea"/>
                  <a:sym typeface="+mn-lt"/>
                </a:rPr>
                <a:t>刪除與儲存</a:t>
              </a:r>
              <a:endParaRPr lang="en-US" altLang="zh-TW" sz="4000" dirty="0" smtClean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changing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771" y="1959972"/>
            <a:ext cx="7396229" cy="3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 rot="8671426">
            <a:off x="7349384" y="2341548"/>
            <a:ext cx="452292" cy="444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2355414">
            <a:off x="11519872" y="3433479"/>
            <a:ext cx="452292" cy="444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18743" y="3012682"/>
            <a:ext cx="41575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目前正在設計這兩樣的功能，不過遇到一些瓶頸，需要一些時間來做。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使用者可以刪除他所選的結果，案儲存之後就會放進資料庫永久保存。</a:t>
            </a:r>
            <a:endParaRPr lang="zh-TW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983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總體規劃</a:t>
              </a:r>
              <a:r>
                <a:rPr lang="en-US" altLang="zh-TW" sz="4000" dirty="0" smtClean="0">
                  <a:cs typeface="+mn-ea"/>
                  <a:sym typeface="+mn-lt"/>
                </a:rPr>
                <a:t>-</a:t>
              </a:r>
              <a:r>
                <a:rPr lang="zh-TW" altLang="en-US" sz="4000" dirty="0" smtClean="0">
                  <a:cs typeface="+mn-ea"/>
                  <a:sym typeface="+mn-lt"/>
                </a:rPr>
                <a:t>設計資料表</a:t>
              </a:r>
              <a:endParaRPr lang="en-US" altLang="zh-TW" sz="4000" dirty="0" smtClean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err="1" smtClean="0">
                  <a:cs typeface="+mn-ea"/>
                  <a:sym typeface="+mn-lt"/>
                </a:rPr>
                <a:t>sql</a:t>
              </a:r>
              <a:r>
                <a:rPr lang="en-US" altLang="zh-TW" sz="1600" dirty="0" smtClean="0">
                  <a:cs typeface="+mn-ea"/>
                  <a:sym typeface="+mn-lt"/>
                </a:rPr>
                <a:t>-table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583" y="2432970"/>
            <a:ext cx="6671417" cy="296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63125" y="2879933"/>
            <a:ext cx="3888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為了不會讓使用者之前所儲存的結果消失，需要一張資料表記錄使用者之前所選擇的結果，故設計此表。</a:t>
            </a:r>
            <a:endParaRPr lang="zh-TW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983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1554809" y="2470484"/>
            <a:ext cx="9554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/>
              <a:t>繼續</a:t>
            </a:r>
            <a:r>
              <a:rPr lang="zh-TW" altLang="en-US" sz="2800" dirty="0" smtClean="0"/>
              <a:t>研究總體規劃刪除與儲存的功能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/>
              <a:t>若</a:t>
            </a:r>
            <a:r>
              <a:rPr lang="zh-TW" altLang="en-US" sz="2800" dirty="0" smtClean="0"/>
              <a:t>完成第一項，將會開始規劃總體規劃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比較分析的部分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若以上兩項皆完成，會開始設計溫環境介面的部分</a:t>
            </a:r>
            <a:r>
              <a:rPr lang="en-US" altLang="zh-TW" sz="2800" dirty="0" smtClean="0"/>
              <a:t>(</a:t>
            </a:r>
            <a:r>
              <a:rPr lang="zh-TW" altLang="en-US" sz="2800" dirty="0"/>
              <a:t>因為多</a:t>
            </a:r>
            <a:r>
              <a:rPr lang="zh-TW" altLang="en-US" sz="2800" dirty="0" smtClean="0"/>
              <a:t>了環控設計</a:t>
            </a:r>
            <a:r>
              <a:rPr lang="en-US" altLang="zh-TW" sz="2800" dirty="0" smtClean="0"/>
              <a:t>)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228</Words>
  <Application>Microsoft Office PowerPoint</Application>
  <PresentationFormat>自訂</PresentationFormat>
  <Paragraphs>38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193</cp:revision>
  <dcterms:created xsi:type="dcterms:W3CDTF">2020-11-05T09:34:12Z</dcterms:created>
  <dcterms:modified xsi:type="dcterms:W3CDTF">2021-07-07T09:38:41Z</dcterms:modified>
</cp:coreProperties>
</file>