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21.07.07(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2021.07.08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2021.07.08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19:00~20:00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研究出</a:t>
            </a:r>
            <a:r>
              <a:rPr lang="en-US" altLang="zh-TW" sz="2000" spc="400" dirty="0" err="1" smtClean="0">
                <a:cs typeface="+mn-ea"/>
                <a:sym typeface="+mn-lt"/>
              </a:rPr>
              <a:t>laravel</a:t>
            </a:r>
            <a:r>
              <a:rPr lang="zh-TW" altLang="en-US" sz="2000" spc="400" dirty="0" smtClean="0">
                <a:cs typeface="+mn-ea"/>
                <a:sym typeface="+mn-lt"/>
              </a:rPr>
              <a:t>與</a:t>
            </a:r>
            <a:r>
              <a:rPr lang="en-US" altLang="zh-TW" sz="2000" spc="400" dirty="0" err="1" smtClean="0">
                <a:cs typeface="+mn-ea"/>
                <a:sym typeface="+mn-lt"/>
              </a:rPr>
              <a:t>vue</a:t>
            </a:r>
            <a:r>
              <a:rPr lang="zh-TW" altLang="en-US" sz="2000" spc="400" dirty="0">
                <a:cs typeface="+mn-ea"/>
                <a:sym typeface="+mn-lt"/>
              </a:rPr>
              <a:t>資料之間的</a:t>
            </a:r>
            <a:r>
              <a:rPr lang="zh-TW" altLang="en-US" sz="2000" spc="400" dirty="0" smtClean="0">
                <a:cs typeface="+mn-ea"/>
                <a:sym typeface="+mn-lt"/>
              </a:rPr>
              <a:t>溝通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該技術將會用在總體規劃刪除與儲存上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21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7/7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97415" y="3099881"/>
            <a:ext cx="157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7/8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554809" y="2470484"/>
            <a:ext cx="955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繼續</a:t>
            </a:r>
            <a:r>
              <a:rPr lang="zh-TW" altLang="en-US" sz="2800" dirty="0" smtClean="0"/>
              <a:t>研究總體規劃刪除與儲存的功能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若</a:t>
            </a:r>
            <a:r>
              <a:rPr lang="zh-TW" altLang="en-US" sz="2800" dirty="0" smtClean="0"/>
              <a:t>完成第一項，將會開始規劃總體規劃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比較分析的部分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若以上兩項皆完成，會開始設計溫環境介面的部分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因為多</a:t>
            </a:r>
            <a:r>
              <a:rPr lang="zh-TW" altLang="en-US" sz="2800" dirty="0" smtClean="0"/>
              <a:t>了環控設計</a:t>
            </a:r>
            <a:r>
              <a:rPr lang="en-US" altLang="zh-TW" sz="2800" dirty="0" smtClean="0"/>
              <a:t>)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113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微软雅黑</vt:lpstr>
      <vt:lpstr>宋体</vt:lpstr>
      <vt:lpstr>Arial</vt:lpstr>
      <vt:lpstr>Calibri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a222056666@gmail.com</cp:lastModifiedBy>
  <cp:revision>194</cp:revision>
  <dcterms:created xsi:type="dcterms:W3CDTF">2020-11-05T09:34:12Z</dcterms:created>
  <dcterms:modified xsi:type="dcterms:W3CDTF">2021-07-07T14:19:18Z</dcterms:modified>
</cp:coreProperties>
</file>