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21.07.08(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試著修復總體規劃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儲存與刪除的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只能刪除一次與儲存時資料會亂跑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7/8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4" y="3099881"/>
            <a:ext cx="156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7/9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19509" y="3597779"/>
            <a:ext cx="6111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pc="400" dirty="0">
                <a:cs typeface="+mn-ea"/>
                <a:sym typeface="+mn-lt"/>
              </a:rPr>
              <a:t>修復總體規劃</a:t>
            </a:r>
            <a:r>
              <a:rPr lang="en-US" altLang="zh-TW" spc="400" dirty="0">
                <a:cs typeface="+mn-ea"/>
                <a:sym typeface="+mn-lt"/>
              </a:rPr>
              <a:t>-</a:t>
            </a:r>
            <a:r>
              <a:rPr lang="zh-TW" altLang="en-US" spc="400" dirty="0">
                <a:cs typeface="+mn-ea"/>
                <a:sym typeface="+mn-lt"/>
              </a:rPr>
              <a:t>儲存與刪除的</a:t>
            </a:r>
            <a:r>
              <a:rPr lang="en-US" altLang="zh-TW" spc="400" dirty="0">
                <a:cs typeface="+mn-ea"/>
                <a:sym typeface="+mn-lt"/>
              </a:rPr>
              <a:t>bug</a:t>
            </a:r>
            <a:r>
              <a:rPr lang="zh-TW" altLang="en-US" spc="400" dirty="0">
                <a:cs typeface="+mn-ea"/>
                <a:sym typeface="+mn-lt"/>
              </a:rPr>
              <a:t>，修得差不多了，只剩下一個小</a:t>
            </a:r>
            <a:r>
              <a:rPr lang="en-US" altLang="zh-TW" spc="400" dirty="0">
                <a:cs typeface="+mn-ea"/>
                <a:sym typeface="+mn-lt"/>
              </a:rPr>
              <a:t>bug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規劃溫環境控制的介面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561"/>
            <a:ext cx="6030500" cy="301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00" y="3847851"/>
            <a:ext cx="6161499" cy="301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521622" y="2213360"/>
            <a:ext cx="499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將表單輸入完之後會跳到結果的部分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將右下角的按鈕拿掉，改成以側邊欄的方式跳轉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184" y="3487109"/>
            <a:ext cx="615297" cy="268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5855" y="5076202"/>
            <a:ext cx="441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可以根據喜好來刪除自己所儲存的結果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目前的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是此頁面目前只有</a:t>
            </a:r>
            <a:r>
              <a:rPr lang="zh-TW" altLang="en-US" dirty="0"/>
              <a:t>叉</a:t>
            </a:r>
            <a:r>
              <a:rPr lang="zh-TW" altLang="en-US" dirty="0" smtClean="0"/>
              <a:t>叉是可以按的，其他按鈕都沒有功能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包括側邊攔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，問題還在釐清中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8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溫環境控制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介面規劃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 descr="C:\Users\uc_pub\Downloads\S__41058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2" y="1794323"/>
            <a:ext cx="8092867" cy="473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58923" y="2470484"/>
            <a:ext cx="10750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修改總體規劃的</a:t>
            </a:r>
            <a:r>
              <a:rPr lang="en-US" altLang="zh-TW" sz="28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後續會與總監</a:t>
            </a:r>
            <a:r>
              <a:rPr lang="zh-TW" altLang="en-US" sz="2800" dirty="0" smtClean="0"/>
              <a:t>討論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比較分析</a:t>
            </a:r>
            <a:r>
              <a:rPr lang="en-US" altLang="zh-TW" sz="2800" dirty="0" smtClean="0"/>
              <a:t>”&amp;”</a:t>
            </a:r>
            <a:r>
              <a:rPr lang="zh-TW" altLang="en-US" sz="2800" dirty="0" smtClean="0"/>
              <a:t>溫環境控制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的環控設計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197</Words>
  <Application>Microsoft Office PowerPoint</Application>
  <PresentationFormat>自訂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199</cp:revision>
  <dcterms:created xsi:type="dcterms:W3CDTF">2020-11-05T09:34:12Z</dcterms:created>
  <dcterms:modified xsi:type="dcterms:W3CDTF">2021-07-09T08:56:19Z</dcterms:modified>
</cp:coreProperties>
</file>