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21.07.09(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smtClean="0">
                <a:cs typeface="+mn-ea"/>
                <a:sym typeface="+mn-lt"/>
              </a:rPr>
              <a:t>)&amp;</a:t>
            </a:r>
            <a:r>
              <a:rPr lang="en-US" altLang="zh-TW" sz="2800" spc="700" smtClean="0">
                <a:cs typeface="+mn-ea"/>
                <a:sym typeface="+mn-lt"/>
              </a:rPr>
              <a:t>2021.07.12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zh-TW" altLang="en-US" sz="2000" spc="400" dirty="0" smtClean="0">
                <a:cs typeface="+mn-ea"/>
                <a:sym typeface="+mn-lt"/>
              </a:rPr>
              <a:t>找到了並修正完成</a:t>
            </a:r>
            <a:r>
              <a:rPr lang="en-US" altLang="zh-TW" sz="2000" spc="400" dirty="0" smtClean="0">
                <a:cs typeface="+mn-ea"/>
                <a:sym typeface="+mn-lt"/>
              </a:rPr>
              <a:t>!!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7/9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4" y="3099881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7/10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58923" y="2470484"/>
            <a:ext cx="10750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修改總體規劃的</a:t>
            </a:r>
            <a:r>
              <a:rPr lang="en-US" altLang="zh-TW" sz="28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後續會與總監</a:t>
            </a:r>
            <a:r>
              <a:rPr lang="zh-TW" altLang="en-US" sz="2800" dirty="0" smtClean="0"/>
              <a:t>討論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比較分析</a:t>
            </a:r>
            <a:r>
              <a:rPr lang="en-US" altLang="zh-TW" sz="2800" dirty="0" smtClean="0"/>
              <a:t>”&amp;”</a:t>
            </a:r>
            <a:r>
              <a:rPr lang="zh-TW" altLang="en-US" sz="2800" dirty="0" smtClean="0"/>
              <a:t>溫環境控制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的環控設計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71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201</cp:revision>
  <dcterms:created xsi:type="dcterms:W3CDTF">2020-11-05T09:34:12Z</dcterms:created>
  <dcterms:modified xsi:type="dcterms:W3CDTF">2021-07-10T12:55:26Z</dcterms:modified>
</cp:coreProperties>
</file>