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1" r:id="rId5"/>
    <p:sldId id="283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795885" y="973532"/>
            <a:ext cx="6661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08:30~12:00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253015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更改披覆材料的比較分析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新增披覆材料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多了三個按鈕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披覆材料</a:t>
              </a:r>
              <a:r>
                <a:rPr lang="en-US" altLang="zh-TW" sz="4000" spc="400" dirty="0">
                  <a:cs typeface="+mn-ea"/>
                  <a:sym typeface="+mn-lt"/>
                </a:rPr>
                <a:t>-</a:t>
              </a:r>
              <a:r>
                <a:rPr lang="zh-TW" altLang="en-US" sz="4000" spc="400" dirty="0">
                  <a:cs typeface="+mn-ea"/>
                  <a:sym typeface="+mn-lt"/>
                </a:rPr>
                <a:t>多了三個按鈕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71" y="1764161"/>
            <a:ext cx="8732349" cy="4914900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4083816">
            <a:off x="3752491" y="2415397"/>
            <a:ext cx="439947" cy="379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32385" y="2234242"/>
            <a:ext cx="2251494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按了會跳到知識庫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754561" y="787600"/>
            <a:ext cx="6875378" cy="976561"/>
            <a:chOff x="661187" y="1991896"/>
            <a:chExt cx="3591185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61187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披</a:t>
              </a:r>
              <a:r>
                <a:rPr lang="zh-TW" altLang="en-US" sz="4000" spc="400" dirty="0">
                  <a:cs typeface="+mn-ea"/>
                  <a:sym typeface="+mn-lt"/>
                </a:rPr>
                <a:t>覆材料的比較分析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34" y="1827823"/>
            <a:ext cx="7929563" cy="4481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32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2465471" y="3256624"/>
            <a:ext cx="655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繼續規劃後續的功能並持續與總監討論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74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189</cp:revision>
  <dcterms:created xsi:type="dcterms:W3CDTF">2020-11-05T09:34:12Z</dcterms:created>
  <dcterms:modified xsi:type="dcterms:W3CDTF">2021-07-15T14:34:11Z</dcterms:modified>
</cp:coreProperties>
</file>