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4" r:id="rId6"/>
    <p:sldId id="283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更改光溫控制的介面與功能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修改一些細項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光溫控設計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149"/>
            <a:ext cx="6067425" cy="336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14" y="2724150"/>
            <a:ext cx="5987686" cy="336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 rot="3831572">
            <a:off x="3135294" y="2089450"/>
            <a:ext cx="216086" cy="1504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8648318">
            <a:off x="6167934" y="1923746"/>
            <a:ext cx="303695" cy="1534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25294" y="2030574"/>
            <a:ext cx="254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已經將比較分析做完了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43337" y="3857625"/>
            <a:ext cx="220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這一塊會規劃成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讓使用者可以選擇那些材料並進行成本試算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77462" y="3857625"/>
            <a:ext cx="220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這一塊會規劃成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讓使用者可以選擇那些材料並進行成本試算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25256" y="626745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光環境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721907" y="62579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0" y="1495486"/>
            <a:ext cx="3712043" cy="49516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71" y="1857373"/>
            <a:ext cx="3440749" cy="45897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85" y="1495486"/>
            <a:ext cx="3712043" cy="4951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修改細項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8" y="1764161"/>
            <a:ext cx="22383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9383805">
            <a:off x="2043112" y="1556906"/>
            <a:ext cx="5619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85976" y="981075"/>
            <a:ext cx="12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修改名稱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09" y="2366963"/>
            <a:ext cx="3095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向右箭號 9"/>
          <p:cNvSpPr/>
          <p:nvPr/>
        </p:nvSpPr>
        <p:spPr>
          <a:xfrm rot="9600179">
            <a:off x="6295476" y="2750582"/>
            <a:ext cx="5429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909982" y="2823091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修改文字好讓使用者知道如何使用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465470" y="3256624"/>
            <a:ext cx="779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接下來會將光環境與溫環境的功能做齊全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102</Words>
  <Application>Microsoft Office PowerPoint</Application>
  <PresentationFormat>自訂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194</cp:revision>
  <dcterms:created xsi:type="dcterms:W3CDTF">2020-11-05T09:34:12Z</dcterms:created>
  <dcterms:modified xsi:type="dcterms:W3CDTF">2021-07-19T09:18:40Z</dcterms:modified>
</cp:coreProperties>
</file>