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3" r:id="rId5"/>
    <p:sldId id="284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21.07.21(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)&amp;2021.07.22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08:30~13:00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將溫控設計的線圖做調整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43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7/21</a:t>
            </a:r>
            <a:r>
              <a:rPr lang="zh-TW" altLang="en-US" sz="2000" dirty="0" smtClean="0"/>
              <a:t>加班工作內容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316306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7/22</a:t>
            </a:r>
            <a:r>
              <a:rPr lang="zh-TW" altLang="en-US" dirty="0" smtClean="0"/>
              <a:t>工作內容</a:t>
            </a:r>
            <a:endParaRPr lang="en-US" altLang="zh-TW" dirty="0" smtClean="0"/>
          </a:p>
        </p:txBody>
      </p:sp>
      <p:sp>
        <p:nvSpPr>
          <p:cNvPr id="9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4364906"/>
            <a:ext cx="587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與總監討論系統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溫控設計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05" y="1942964"/>
            <a:ext cx="10153941" cy="432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6504995">
            <a:off x="10054127" y="2888479"/>
            <a:ext cx="435835" cy="401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501662" y="2167294"/>
            <a:ext cx="205953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01662" y="2167293"/>
            <a:ext cx="205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原本是最高最低溫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改成平均溫度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4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與總監討論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3269959" y="2615012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修改側邊選單，把字改大一點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修改溫室型式設計的介面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之後要把使用者的選擇存到資料庫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8704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049756" y="3247402"/>
            <a:ext cx="418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將溫室型式設計做完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100</Words>
  <Application>Microsoft Office PowerPoint</Application>
  <PresentationFormat>自訂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212</cp:revision>
  <dcterms:created xsi:type="dcterms:W3CDTF">2020-11-05T09:34:12Z</dcterms:created>
  <dcterms:modified xsi:type="dcterms:W3CDTF">2021-07-23T01:45:56Z</dcterms:modified>
</cp:coreProperties>
</file>