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90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下拉選單改變時，同時更新資料庫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 更新</a:t>
              </a:r>
              <a:r>
                <a:rPr lang="zh-TW" altLang="en-US" sz="4000" spc="400" dirty="0">
                  <a:cs typeface="+mn-ea"/>
                  <a:sym typeface="+mn-lt"/>
                </a:rPr>
                <a:t>資料庫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924" y="1906365"/>
            <a:ext cx="6379931" cy="26732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595" y="5791200"/>
            <a:ext cx="5962650" cy="1066800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5986732" y="4813540"/>
            <a:ext cx="1043796" cy="526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218981" y="2147977"/>
            <a:ext cx="2070340" cy="526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147760" y="6055742"/>
            <a:ext cx="882768" cy="333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418317" y="3267866"/>
            <a:ext cx="647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若下拉選單有更新資訊，則會更新到資料庫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64</Words>
  <Application>Microsoft Office PowerPoint</Application>
  <PresentationFormat>寬螢幕</PresentationFormat>
  <Paragraphs>17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微软雅黑</vt:lpstr>
      <vt:lpstr>宋体</vt:lpstr>
      <vt:lpstr>新細明體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238</cp:revision>
  <dcterms:created xsi:type="dcterms:W3CDTF">2020-11-05T09:34:12Z</dcterms:created>
  <dcterms:modified xsi:type="dcterms:W3CDTF">2021-08-12T11:37:23Z</dcterms:modified>
</cp:coreProperties>
</file>