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6" r:id="rId6"/>
    <p:sldId id="284" r:id="rId7"/>
    <p:sldId id="283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發現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修改發現的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1"/>
            <a:chOff x="793749" y="1991896"/>
            <a:chExt cx="305992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39162" y="1991896"/>
              <a:ext cx="221451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發現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535561"/>
            <a:ext cx="10301529" cy="488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2766" y="4973652"/>
            <a:ext cx="1854438" cy="615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3042303" y="5195843"/>
            <a:ext cx="534046" cy="27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05428" y="4905286"/>
            <a:ext cx="2648447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若勾選後取消在勾</a:t>
            </a:r>
            <a:r>
              <a:rPr lang="zh-TW" altLang="en-US" dirty="0" smtClean="0"/>
              <a:t>選，會出現重複值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1"/>
            <a:chOff x="793749" y="1991896"/>
            <a:chExt cx="305992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39162" y="1991896"/>
              <a:ext cx="221451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發現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0" y="1535561"/>
            <a:ext cx="9505773" cy="522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716994" y="3537959"/>
            <a:ext cx="3837062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若新增之後沒有刷新在按一次確認，則會出現重複的現象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1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1"/>
            <a:chOff x="793749" y="1991896"/>
            <a:chExt cx="305992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199071" y="1991896"/>
              <a:ext cx="265460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 smtClean="0"/>
                <a:t>修復披覆材</a:t>
              </a:r>
              <a:r>
                <a:rPr lang="en-US" altLang="zh-TW" sz="4000" dirty="0" smtClean="0"/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2" y="1767839"/>
            <a:ext cx="11847268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956277" y="4836920"/>
            <a:ext cx="4965106" cy="87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179282" y="4990744"/>
            <a:ext cx="749185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50094" y="4683095"/>
            <a:ext cx="3659704" cy="123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發現只有披覆材料無法修改資料與讀取資料，接已修改完畢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5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0"/>
            <a:chOff x="793749" y="1991897"/>
            <a:chExt cx="3059926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199071" y="1991897"/>
              <a:ext cx="265460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下拉選單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" y="1645920"/>
            <a:ext cx="10792999" cy="486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161802" y="3196127"/>
            <a:ext cx="1384419" cy="700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5565416" y="3307222"/>
            <a:ext cx="555477" cy="47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91499" y="3785786"/>
            <a:ext cx="3700329" cy="117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若資料庫沒有使用者</a:t>
            </a:r>
            <a:r>
              <a:rPr lang="zh-TW" altLang="en-US" dirty="0" smtClean="0"/>
              <a:t>資料，則下</a:t>
            </a:r>
            <a:r>
              <a:rPr lang="zh-TW" altLang="en-US" dirty="0"/>
              <a:t>拉</a:t>
            </a:r>
            <a:r>
              <a:rPr lang="zh-TW" altLang="en-US" dirty="0" smtClean="0"/>
              <a:t>選單只會出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修復了案完確認新增第一筆時，</a:t>
            </a:r>
            <a:r>
              <a:rPr lang="zh-TW" altLang="en-US" dirty="0"/>
              <a:t>下</a:t>
            </a:r>
            <a:r>
              <a:rPr lang="zh-TW" altLang="en-US" dirty="0" smtClean="0"/>
              <a:t>拉選單沒有即時更新的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16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121</Words>
  <Application>Microsoft Office PowerPoint</Application>
  <PresentationFormat>自訂</PresentationFormat>
  <Paragraphs>29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376</cp:revision>
  <dcterms:created xsi:type="dcterms:W3CDTF">2020-11-05T09:34:12Z</dcterms:created>
  <dcterms:modified xsi:type="dcterms:W3CDTF">2021-10-14T09:02:06Z</dcterms:modified>
</cp:coreProperties>
</file>