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2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21.11.23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smtClean="0">
                  <a:cs typeface="+mn-ea"/>
                  <a:sym typeface="+mn-lt"/>
                </a:rPr>
                <a:t>2021.11.23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整理與總監的討論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4942998" y="282051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993366" y="558999"/>
            <a:ext cx="7832788" cy="976560"/>
            <a:chOff x="454510" y="1991897"/>
            <a:chExt cx="4557905" cy="108352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454510" y="1991897"/>
              <a:ext cx="455790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整理與總監的討論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 descr="C:\Users\m10y036\Downloads\S__532398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75" y="1628749"/>
            <a:ext cx="5374256" cy="513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7423</TotalTime>
  <Words>39</Words>
  <Application>Microsoft Office PowerPoint</Application>
  <PresentationFormat>自訂</PresentationFormat>
  <Paragraphs>14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473</cp:revision>
  <dcterms:created xsi:type="dcterms:W3CDTF">2020-11-05T09:34:12Z</dcterms:created>
  <dcterms:modified xsi:type="dcterms:W3CDTF">2021-11-22T08:53:52Z</dcterms:modified>
</cp:coreProperties>
</file>