
<file path=[Content_Types].xml><?xml version="1.0" encoding="utf-8"?>
<Types xmlns="http://schemas.openxmlformats.org/package/2006/content-types">
  <Default Extension="png" ContentType="image/png"/>
  <Default Extension="tmp" ContentType="image/png"/>
  <Default Extension="jfif" ContentType="image/jpe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FB70-F551-4EFE-B815-F8B34551A1A2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2826-2823-4354-9C33-2807BEF1D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2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FB70-F551-4EFE-B815-F8B34551A1A2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2826-2823-4354-9C33-2807BEF1D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00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FB70-F551-4EFE-B815-F8B34551A1A2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2826-2823-4354-9C33-2807BEF1D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35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FB70-F551-4EFE-B815-F8B34551A1A2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2826-2823-4354-9C33-2807BEF1D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26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FB70-F551-4EFE-B815-F8B34551A1A2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2826-2823-4354-9C33-2807BEF1D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86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FB70-F551-4EFE-B815-F8B34551A1A2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2826-2823-4354-9C33-2807BEF1D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9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FB70-F551-4EFE-B815-F8B34551A1A2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2826-2823-4354-9C33-2807BEF1D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FB70-F551-4EFE-B815-F8B34551A1A2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2826-2823-4354-9C33-2807BEF1D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40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FB70-F551-4EFE-B815-F8B34551A1A2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2826-2823-4354-9C33-2807BEF1D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14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FB70-F551-4EFE-B815-F8B34551A1A2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2826-2823-4354-9C33-2807BEF1D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FB70-F551-4EFE-B815-F8B34551A1A2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2826-2823-4354-9C33-2807BEF1D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68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FB70-F551-4EFE-B815-F8B34551A1A2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2826-2823-4354-9C33-2807BEF1D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5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547664" y="1484784"/>
            <a:ext cx="65373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3600" dirty="0" smtClean="0"/>
              <a:t>開發語言</a:t>
            </a:r>
            <a:endParaRPr lang="en-US" altLang="zh-TW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3600" dirty="0" smtClean="0"/>
              <a:t>人工智慧預計用甚麼語言開發</a:t>
            </a:r>
            <a:endParaRPr lang="en-US" altLang="zh-TW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3600" dirty="0" smtClean="0"/>
              <a:t>資料結構</a:t>
            </a:r>
            <a:endParaRPr lang="en-US" altLang="zh-TW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3600" dirty="0"/>
              <a:t>資料庫</a:t>
            </a:r>
            <a:r>
              <a:rPr lang="zh-TW" altLang="en-US" sz="3600" dirty="0" smtClean="0"/>
              <a:t>空間</a:t>
            </a:r>
            <a:r>
              <a:rPr lang="zh-TW" altLang="en-US" sz="3600" dirty="0" smtClean="0"/>
              <a:t>大小</a:t>
            </a:r>
            <a:endParaRPr lang="en-US" altLang="zh-TW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3600" dirty="0" smtClean="0"/>
              <a:t>專案相關</a:t>
            </a:r>
            <a:endParaRPr lang="en-US" altLang="zh-TW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3600" dirty="0" smtClean="0"/>
              <a:t>ERD(</a:t>
            </a:r>
            <a:r>
              <a:rPr lang="zh-TW" altLang="en-US" sz="3600" dirty="0" smtClean="0"/>
              <a:t>實體關係圖</a:t>
            </a:r>
            <a:r>
              <a:rPr lang="en-US" altLang="zh-TW" sz="36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3600" dirty="0" smtClean="0"/>
              <a:t>程式碼頁面</a:t>
            </a:r>
            <a:endParaRPr lang="en-US" altLang="zh-TW" sz="36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3203847" y="400254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目        錄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262580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25382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程式碼頁面</a:t>
            </a:r>
            <a:endParaRPr lang="en-US" altLang="zh-TW" sz="4000" b="1" dirty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209"/>
            <a:ext cx="9144000" cy="49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25382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程式碼頁面</a:t>
            </a:r>
            <a:endParaRPr lang="en-US" altLang="zh-TW" sz="4000" b="1" dirty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209"/>
            <a:ext cx="9144000" cy="49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25382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程式碼頁面</a:t>
            </a:r>
            <a:endParaRPr lang="en-US" altLang="zh-TW" sz="4000" b="1" dirty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209"/>
            <a:ext cx="9144000" cy="49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25382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程式碼頁面</a:t>
            </a:r>
            <a:endParaRPr lang="en-US" altLang="zh-TW" sz="4000" b="1" dirty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974"/>
            <a:ext cx="9144000" cy="494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25382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程式碼頁面</a:t>
            </a:r>
            <a:endParaRPr lang="en-US" altLang="zh-TW" sz="4000" b="1" dirty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827"/>
            <a:ext cx="9144000" cy="49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25382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程式碼頁面</a:t>
            </a:r>
            <a:endParaRPr lang="en-US" altLang="zh-TW" sz="4000" b="1" dirty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827"/>
            <a:ext cx="9144000" cy="49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25382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程式碼頁面</a:t>
            </a:r>
            <a:endParaRPr lang="en-US" altLang="zh-TW" sz="4000" b="1" dirty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209"/>
            <a:ext cx="9144000" cy="49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25382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程式碼頁面</a:t>
            </a:r>
            <a:endParaRPr lang="en-US" altLang="zh-TW" sz="4000" b="1" dirty="0"/>
          </a:p>
        </p:txBody>
      </p:sp>
      <p:pic>
        <p:nvPicPr>
          <p:cNvPr id="6" name="圖片 5" descr="命令提示字元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060"/>
            <a:ext cx="9144000" cy="55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25382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/>
              <a:t>開發</a:t>
            </a:r>
            <a:r>
              <a:rPr lang="zh-TW" altLang="en-US" sz="4000" b="1" dirty="0"/>
              <a:t>語言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6355" y="1701860"/>
            <a:ext cx="2683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1. HTML</a:t>
            </a:r>
          </a:p>
          <a:p>
            <a:r>
              <a:rPr lang="en-US" altLang="zh-TW" sz="3600" dirty="0" smtClean="0"/>
              <a:t>2. CSS</a:t>
            </a:r>
          </a:p>
          <a:p>
            <a:r>
              <a:rPr lang="en-US" altLang="zh-TW" sz="3600" dirty="0" smtClean="0"/>
              <a:t>3. JavaScript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51472" y="109142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主開發語言</a:t>
            </a:r>
            <a:endParaRPr lang="zh-TW" altLang="en-US" sz="3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55688" y="41400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後端框架</a:t>
            </a:r>
            <a:endParaRPr lang="zh-TW" altLang="en-US" sz="32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7241" y="41312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前</a:t>
            </a:r>
            <a:r>
              <a:rPr lang="zh-TW" altLang="en-US" sz="3200" b="1" dirty="0" smtClean="0"/>
              <a:t>端框架</a:t>
            </a:r>
            <a:endParaRPr lang="zh-TW" altLang="en-US" sz="32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117206" y="4750879"/>
            <a:ext cx="150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Laravel</a:t>
            </a:r>
            <a:endParaRPr lang="en-US" altLang="zh-TW" sz="3600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458355" y="4724852"/>
            <a:ext cx="202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Bootstrap</a:t>
            </a:r>
            <a:endParaRPr lang="en-US" altLang="zh-TW" sz="3600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5550716" y="414793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3200" b="1" dirty="0"/>
              <a:t>整合開發環境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220072" y="4758735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Visual </a:t>
            </a:r>
            <a:r>
              <a:rPr lang="en-US" altLang="zh-TW" sz="3600" dirty="0"/>
              <a:t>Studio Code</a:t>
            </a:r>
            <a:endParaRPr lang="en-US" altLang="zh-TW" sz="3600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5606525" y="1651192"/>
            <a:ext cx="2683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4. </a:t>
            </a:r>
            <a:r>
              <a:rPr lang="en-US" altLang="zh-TW" sz="3600" dirty="0" err="1" smtClean="0"/>
              <a:t>jQuery</a:t>
            </a:r>
            <a:endParaRPr lang="en-US" altLang="zh-TW" sz="3600" dirty="0"/>
          </a:p>
          <a:p>
            <a:r>
              <a:rPr lang="en-US" altLang="zh-TW" sz="3600" dirty="0" smtClean="0"/>
              <a:t>5. PHP</a:t>
            </a:r>
          </a:p>
          <a:p>
            <a:r>
              <a:rPr lang="en-US" altLang="zh-TW" sz="3600" dirty="0" smtClean="0"/>
              <a:t>6. Python</a:t>
            </a:r>
            <a:endParaRPr lang="en-US" altLang="zh-TW" sz="36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88" y="1676201"/>
            <a:ext cx="2486650" cy="1458834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3081" r="14637"/>
          <a:stretch/>
        </p:blipFill>
        <p:spPr>
          <a:xfrm>
            <a:off x="7694757" y="2868817"/>
            <a:ext cx="1118788" cy="106423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3" b="6499"/>
          <a:stretch/>
        </p:blipFill>
        <p:spPr>
          <a:xfrm>
            <a:off x="7694757" y="1454181"/>
            <a:ext cx="928754" cy="79342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 t="14395" r="4777" b="8268"/>
          <a:stretch/>
        </p:blipFill>
        <p:spPr>
          <a:xfrm>
            <a:off x="7605362" y="2338861"/>
            <a:ext cx="1010709" cy="54123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6" t="3320" r="23704"/>
          <a:stretch/>
        </p:blipFill>
        <p:spPr>
          <a:xfrm>
            <a:off x="787332" y="5406499"/>
            <a:ext cx="1363495" cy="122464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t="13027" r="10714" b="7529"/>
          <a:stretch/>
        </p:blipFill>
        <p:spPr>
          <a:xfrm>
            <a:off x="2682756" y="5648749"/>
            <a:ext cx="2299031" cy="74014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2" t="11766" r="25749" b="6650"/>
          <a:stretch/>
        </p:blipFill>
        <p:spPr>
          <a:xfrm>
            <a:off x="6311639" y="5399565"/>
            <a:ext cx="1293723" cy="1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0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0" y="25382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人工智慧預計用甚麼語言開發</a:t>
            </a:r>
            <a:endParaRPr lang="en-US" altLang="zh-TW" sz="4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35696" y="2203123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JavaScript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t="910" r="783" b="-1"/>
          <a:stretch/>
        </p:blipFill>
        <p:spPr>
          <a:xfrm>
            <a:off x="5148064" y="3356992"/>
            <a:ext cx="2088232" cy="214703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5" t="7871" r="26264" b="8643"/>
          <a:stretch/>
        </p:blipFill>
        <p:spPr>
          <a:xfrm>
            <a:off x="1835696" y="3356992"/>
            <a:ext cx="1989909" cy="212053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32933" y="2203123"/>
            <a:ext cx="1518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42227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25382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/>
              <a:t>資料結構</a:t>
            </a:r>
            <a:endParaRPr lang="en-US" altLang="zh-TW" sz="4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4197" y="187995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MySQL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19924" y="126440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資料庫</a:t>
            </a:r>
            <a:endParaRPr lang="zh-TW" altLang="en-US" sz="32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027176"/>
            <a:ext cx="2246002" cy="99822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19802" y="350100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資料庫</a:t>
            </a:r>
            <a:r>
              <a:rPr lang="zh-TW" altLang="en-US" sz="3200" b="1" dirty="0"/>
              <a:t>建置環境</a:t>
            </a:r>
            <a:endParaRPr lang="zh-TW" altLang="en-US" sz="3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94197" y="4108357"/>
            <a:ext cx="314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1.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XAMPP</a:t>
            </a:r>
          </a:p>
          <a:p>
            <a:r>
              <a:rPr lang="en-US" altLang="zh-TW" sz="3600" dirty="0" smtClean="0"/>
              <a:t>2.</a:t>
            </a:r>
            <a:r>
              <a:rPr lang="zh-TW" altLang="en-US" sz="3600" dirty="0" smtClean="0"/>
              <a:t> </a:t>
            </a:r>
            <a:r>
              <a:rPr lang="en-US" altLang="zh-TW" sz="3600" dirty="0" err="1"/>
              <a:t>phpmyadmin</a:t>
            </a:r>
            <a:endParaRPr lang="en-US" altLang="zh-TW" sz="3600" dirty="0" smtClean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5" t="13206" r="19943" b="10857"/>
          <a:stretch/>
        </p:blipFill>
        <p:spPr>
          <a:xfrm>
            <a:off x="4067944" y="5157192"/>
            <a:ext cx="2333309" cy="144658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" t="20065" r="3946" b="22550"/>
          <a:stretch/>
        </p:blipFill>
        <p:spPr>
          <a:xfrm>
            <a:off x="4067944" y="3933056"/>
            <a:ext cx="2679128" cy="9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0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25382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資料庫空間大小</a:t>
            </a:r>
            <a:endParaRPr lang="en-US" altLang="zh-TW" sz="4000" b="1" dirty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08219"/>
            <a:ext cx="801650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1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25382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/>
              <a:t>專案相關</a:t>
            </a:r>
            <a:endParaRPr lang="en-US" altLang="zh-TW" sz="4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9924" y="12644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專案大小</a:t>
            </a:r>
            <a:endParaRPr lang="zh-TW" altLang="en-US" sz="32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60032" y="1879956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dirty="0" err="1" smtClean="0"/>
              <a:t>git</a:t>
            </a:r>
            <a:endParaRPr lang="en-US" altLang="zh-TW" sz="3600" dirty="0" smtClean="0"/>
          </a:p>
          <a:p>
            <a:pPr marL="742950" indent="-742950">
              <a:buAutoNum type="arabicPeriod"/>
            </a:pPr>
            <a:r>
              <a:rPr lang="en-US" altLang="zh-TW" sz="3600" dirty="0" err="1" smtClean="0"/>
              <a:t>GitHub</a:t>
            </a:r>
            <a:endParaRPr lang="en-US" altLang="zh-TW" sz="3600" dirty="0" smtClean="0"/>
          </a:p>
          <a:p>
            <a:pPr marL="742950" indent="-742950">
              <a:buAutoNum type="arabicPeriod"/>
            </a:pPr>
            <a:r>
              <a:rPr lang="en-US" altLang="zh-TW" sz="3600" dirty="0" err="1" smtClean="0"/>
              <a:t>sourcetree</a:t>
            </a:r>
            <a:endParaRPr lang="en-US" altLang="zh-TW" sz="3600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4785759" y="12644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版本控制</a:t>
            </a:r>
            <a:endParaRPr lang="zh-TW" altLang="en-US" sz="3200" b="1" dirty="0"/>
          </a:p>
        </p:txBody>
      </p:sp>
      <p:pic>
        <p:nvPicPr>
          <p:cNvPr id="2" name="圖片 1" descr="GreenhouseEKB_git - 內容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3" y="2060848"/>
            <a:ext cx="3539385" cy="451576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59" y="3933056"/>
            <a:ext cx="1799602" cy="111430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 t="8649" r="2968" b="7526"/>
          <a:stretch/>
        </p:blipFill>
        <p:spPr>
          <a:xfrm>
            <a:off x="5541843" y="5301208"/>
            <a:ext cx="2296969" cy="85919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68" y="3634282"/>
            <a:ext cx="1563488" cy="15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7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25382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ERD(</a:t>
            </a:r>
            <a:r>
              <a:rPr lang="zh-TW" altLang="en-US" sz="4000" b="1" dirty="0" smtClean="0"/>
              <a:t>實體關係圖</a:t>
            </a:r>
            <a:r>
              <a:rPr lang="en-US" altLang="zh-TW" sz="4000" b="1" dirty="0" smtClean="0"/>
              <a:t>)</a:t>
            </a:r>
            <a:endParaRPr lang="en-US" altLang="zh-TW" sz="4000" b="1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272354"/>
              </p:ext>
            </p:extLst>
          </p:nvPr>
        </p:nvGraphicFramePr>
        <p:xfrm>
          <a:off x="827584" y="1196752"/>
          <a:ext cx="7488832" cy="545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6953257" imgH="5067390" progId="Visio.Drawing.15">
                  <p:embed/>
                </p:oleObj>
              </mc:Choice>
              <mc:Fallback>
                <p:oleObj name="Visio" r:id="rId3" imgW="6953257" imgH="50673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1196752"/>
                        <a:ext cx="7488832" cy="5457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22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592"/>
            <a:ext cx="9152810" cy="495081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0" y="25382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程式碼頁面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301068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25382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程式碼頁面</a:t>
            </a:r>
            <a:endParaRPr lang="en-US" altLang="zh-TW" sz="4000" b="1" dirty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592"/>
            <a:ext cx="9144000" cy="49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1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130</Words>
  <Application>Microsoft Office PowerPoint</Application>
  <PresentationFormat>如螢幕大小 (4:3)</PresentationFormat>
  <Paragraphs>49</Paragraphs>
  <Slides>17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Office 佈景主題</vt:lpstr>
      <vt:lpstr>Microsoft Visio Drawing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MIRDC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邱宜靜</dc:creator>
  <cp:lastModifiedBy>邱宜靜</cp:lastModifiedBy>
  <cp:revision>32</cp:revision>
  <dcterms:created xsi:type="dcterms:W3CDTF">2020-12-07T00:38:04Z</dcterms:created>
  <dcterms:modified xsi:type="dcterms:W3CDTF">2020-12-07T03:28:03Z</dcterms:modified>
</cp:coreProperties>
</file>