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靜 邱" initials="宜靜" lastIdx="0" clrIdx="0">
    <p:extLst>
      <p:ext uri="{19B8F6BF-5375-455C-9EA6-DF929625EA0E}">
        <p15:presenceInfo xmlns:p15="http://schemas.microsoft.com/office/powerpoint/2012/main" userId="3e0a53171fe2c4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710" y="11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ed218f7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ed218f7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ed218f79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ed218f79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ed218f7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ed218f7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ed218f7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ed218f7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98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01900" y="845963"/>
            <a:ext cx="1116675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55" name="Google Shape;55;p13"/>
          <p:cNvSpPr txBox="1"/>
          <p:nvPr/>
        </p:nvSpPr>
        <p:spPr>
          <a:xfrm>
            <a:off x="1381612" y="732479"/>
            <a:ext cx="4210636" cy="56206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溫室設計專家知識系統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0358" y="1801973"/>
            <a:ext cx="2800575" cy="501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  <a:bevelB prst="relaxedInse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溫室應用者介面</a:t>
            </a:r>
            <a:endParaRPr sz="2325" b="1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584283" y="1801973"/>
            <a:ext cx="2800575" cy="501975"/>
          </a:xfrm>
          <a:prstGeom prst="rect">
            <a:avLst/>
          </a:prstGeom>
          <a:solidFill>
            <a:srgbClr val="EFEFEF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農業專家介面</a:t>
            </a:r>
            <a:endParaRPr sz="2325" b="1" dirty="0"/>
          </a:p>
        </p:txBody>
      </p:sp>
      <p:sp>
        <p:nvSpPr>
          <p:cNvPr id="58" name="Google Shape;58;p13">
            <a:hlinkClick r:id="rId3" action="ppaction://hlinksldjump"/>
          </p:cNvPr>
          <p:cNvSpPr txBox="1"/>
          <p:nvPr/>
        </p:nvSpPr>
        <p:spPr>
          <a:xfrm>
            <a:off x="440357" y="2732761"/>
            <a:ext cx="2800575" cy="50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溫室設計者介面</a:t>
            </a:r>
            <a:endParaRPr sz="2325" b="1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3584282" y="2732761"/>
            <a:ext cx="2800575" cy="501975"/>
          </a:xfrm>
          <a:prstGeom prst="rect">
            <a:avLst/>
          </a:prstGeom>
          <a:solidFill>
            <a:srgbClr val="A4C2F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/>
              <a:t>設施專家介面</a:t>
            </a:r>
            <a:endParaRPr sz="2325" b="1"/>
          </a:p>
        </p:txBody>
      </p:sp>
      <p:sp>
        <p:nvSpPr>
          <p:cNvPr id="60" name="Google Shape;60;p13"/>
          <p:cNvSpPr txBox="1"/>
          <p:nvPr/>
        </p:nvSpPr>
        <p:spPr>
          <a:xfrm>
            <a:off x="440357" y="3742166"/>
            <a:ext cx="2800575" cy="5019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溫室工程企業介面</a:t>
            </a:r>
            <a:endParaRPr sz="2325" b="1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3584282" y="3742166"/>
            <a:ext cx="2800575" cy="501975"/>
          </a:xfrm>
          <a:prstGeom prst="rect">
            <a:avLst/>
          </a:prstGeom>
          <a:solidFill>
            <a:srgbClr val="3C78D8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知識系統介面</a:t>
            </a:r>
            <a:endParaRPr sz="2325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701900" y="845963"/>
            <a:ext cx="1116675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67" name="Google Shape;67;p14">
            <a:hlinkClick r:id="rId3" action="ppaction://hlinksldjump"/>
          </p:cNvPr>
          <p:cNvSpPr txBox="1"/>
          <p:nvPr/>
        </p:nvSpPr>
        <p:spPr>
          <a:xfrm>
            <a:off x="302981" y="811556"/>
            <a:ext cx="1039725" cy="891675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>
                <a:solidFill>
                  <a:srgbClr val="FFFFFF"/>
                </a:solidFill>
              </a:rPr>
              <a:t>溫室設計專家知識系統</a:t>
            </a:r>
            <a:endParaRPr sz="1575" b="1" dirty="0">
              <a:solidFill>
                <a:srgbClr val="FFFFFF"/>
              </a:solidFill>
            </a:endParaRPr>
          </a:p>
        </p:txBody>
      </p:sp>
      <p:sp>
        <p:nvSpPr>
          <p:cNvPr id="68" name="Google Shape;68;p14">
            <a:hlinkClick r:id="rId4" action="ppaction://hlinksldjump"/>
          </p:cNvPr>
          <p:cNvSpPr txBox="1"/>
          <p:nvPr/>
        </p:nvSpPr>
        <p:spPr>
          <a:xfrm>
            <a:off x="1490719" y="1798219"/>
            <a:ext cx="4541625" cy="50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溫室技術專家系統</a:t>
            </a:r>
            <a:endParaRPr sz="2325" b="1"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2278838" y="960263"/>
            <a:ext cx="2800575" cy="501975"/>
          </a:xfrm>
          <a:prstGeom prst="rect">
            <a:avLst/>
          </a:prstGeom>
          <a:solidFill>
            <a:srgbClr val="FFF2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溫室設計者介面</a:t>
            </a:r>
            <a:endParaRPr sz="2325" b="1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1490719" y="2598319"/>
            <a:ext cx="4541625" cy="501975"/>
          </a:xfrm>
          <a:prstGeom prst="rect">
            <a:avLst/>
          </a:prstGeom>
          <a:solidFill>
            <a:srgbClr val="F4CC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溫室總體規劃設計專家系統</a:t>
            </a:r>
            <a:endParaRPr sz="2325" b="1" dirty="0"/>
          </a:p>
        </p:txBody>
      </p:sp>
      <p:sp>
        <p:nvSpPr>
          <p:cNvPr id="71" name="Google Shape;71;p14"/>
          <p:cNvSpPr txBox="1"/>
          <p:nvPr/>
        </p:nvSpPr>
        <p:spPr>
          <a:xfrm>
            <a:off x="1490719" y="3460388"/>
            <a:ext cx="4541625" cy="501975"/>
          </a:xfrm>
          <a:prstGeom prst="rect">
            <a:avLst/>
          </a:prstGeom>
          <a:solidFill>
            <a:srgbClr val="F9CB9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溫室優化設計專家系統</a:t>
            </a:r>
            <a:endParaRPr sz="2325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701900" y="845963"/>
            <a:ext cx="1116675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78" name="Google Shape;78;p15"/>
          <p:cNvSpPr txBox="1"/>
          <p:nvPr/>
        </p:nvSpPr>
        <p:spPr>
          <a:xfrm>
            <a:off x="1490719" y="1798219"/>
            <a:ext cx="4541625" cy="501975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/>
              <a:t>溫室技術專家系統</a:t>
            </a:r>
            <a:endParaRPr sz="2325" b="1"/>
          </a:p>
        </p:txBody>
      </p:sp>
      <p:sp>
        <p:nvSpPr>
          <p:cNvPr id="79" name="Google Shape;79;p15"/>
          <p:cNvSpPr txBox="1"/>
          <p:nvPr/>
        </p:nvSpPr>
        <p:spPr>
          <a:xfrm>
            <a:off x="2278838" y="960263"/>
            <a:ext cx="2800575" cy="501975"/>
          </a:xfrm>
          <a:prstGeom prst="rect">
            <a:avLst/>
          </a:prstGeom>
          <a:solidFill>
            <a:srgbClr val="FFF2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溫室設計者介面</a:t>
            </a:r>
            <a:endParaRPr sz="2325" b="1" dirty="0"/>
          </a:p>
        </p:txBody>
      </p:sp>
      <p:sp>
        <p:nvSpPr>
          <p:cNvPr id="80" name="Google Shape;80;p15">
            <a:hlinkClick r:id="rId3" action="ppaction://hlinksldjump"/>
          </p:cNvPr>
          <p:cNvSpPr txBox="1"/>
          <p:nvPr/>
        </p:nvSpPr>
        <p:spPr>
          <a:xfrm>
            <a:off x="159056" y="2532225"/>
            <a:ext cx="1672425" cy="4311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/>
              <a:t>溫室材料知識庫</a:t>
            </a:r>
            <a:endParaRPr sz="1575" b="1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159056" y="3052763"/>
            <a:ext cx="1672425" cy="431100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/>
              <a:t>溫室分析知識庫</a:t>
            </a:r>
            <a:endParaRPr sz="1575" b="1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159056" y="3573300"/>
            <a:ext cx="1672425" cy="431100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/>
              <a:t>溫室設計知識庫</a:t>
            </a:r>
            <a:endParaRPr sz="1575" b="1"/>
          </a:p>
        </p:txBody>
      </p:sp>
      <p:sp>
        <p:nvSpPr>
          <p:cNvPr id="9" name="Google Shape;67;p14">
            <a:hlinkClick r:id="rId4" action="ppaction://hlinksldjump"/>
            <a:extLst>
              <a:ext uri="{FF2B5EF4-FFF2-40B4-BE49-F238E27FC236}">
                <a16:creationId xmlns:a16="http://schemas.microsoft.com/office/drawing/2014/main" id="{2CECEBAB-2F86-4B9F-997C-C5ECC2174748}"/>
              </a:ext>
            </a:extLst>
          </p:cNvPr>
          <p:cNvSpPr txBox="1"/>
          <p:nvPr/>
        </p:nvSpPr>
        <p:spPr>
          <a:xfrm>
            <a:off x="302981" y="811556"/>
            <a:ext cx="1039725" cy="891675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>
                <a:solidFill>
                  <a:srgbClr val="FFFFFF"/>
                </a:solidFill>
              </a:rPr>
              <a:t>溫室設計專家知識系統</a:t>
            </a:r>
            <a:endParaRPr sz="1575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701900" y="845963"/>
            <a:ext cx="1116675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90" name="Google Shape;90;p16"/>
          <p:cNvSpPr txBox="1"/>
          <p:nvPr/>
        </p:nvSpPr>
        <p:spPr>
          <a:xfrm>
            <a:off x="2278838" y="960263"/>
            <a:ext cx="2800575" cy="501975"/>
          </a:xfrm>
          <a:prstGeom prst="rect">
            <a:avLst/>
          </a:prstGeom>
          <a:solidFill>
            <a:srgbClr val="FFF2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溫室設計者介面</a:t>
            </a:r>
            <a:endParaRPr sz="2325" b="1" dirty="0"/>
          </a:p>
        </p:txBody>
      </p:sp>
      <p:sp>
        <p:nvSpPr>
          <p:cNvPr id="91" name="Google Shape;91;p16"/>
          <p:cNvSpPr txBox="1"/>
          <p:nvPr/>
        </p:nvSpPr>
        <p:spPr>
          <a:xfrm>
            <a:off x="159056" y="2532225"/>
            <a:ext cx="1672425" cy="4311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/>
              <a:t>溫室材料知識庫</a:t>
            </a:r>
            <a:endParaRPr sz="1575" b="1" dirty="0"/>
          </a:p>
        </p:txBody>
      </p:sp>
      <p:sp>
        <p:nvSpPr>
          <p:cNvPr id="92" name="Google Shape;92;p16"/>
          <p:cNvSpPr txBox="1"/>
          <p:nvPr/>
        </p:nvSpPr>
        <p:spPr>
          <a:xfrm>
            <a:off x="159056" y="3052763"/>
            <a:ext cx="1672425" cy="431100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/>
              <a:t>溫室分析知識庫</a:t>
            </a:r>
            <a:endParaRPr sz="1575" b="1" dirty="0"/>
          </a:p>
        </p:txBody>
      </p:sp>
      <p:sp>
        <p:nvSpPr>
          <p:cNvPr id="93" name="Google Shape;93;p16"/>
          <p:cNvSpPr txBox="1"/>
          <p:nvPr/>
        </p:nvSpPr>
        <p:spPr>
          <a:xfrm>
            <a:off x="159056" y="3573300"/>
            <a:ext cx="1672425" cy="431100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/>
              <a:t>溫室設計知識庫</a:t>
            </a:r>
            <a:endParaRPr sz="1575" b="1" dirty="0"/>
          </a:p>
        </p:txBody>
      </p:sp>
      <p:sp>
        <p:nvSpPr>
          <p:cNvPr id="96" name="Google Shape;96;p16"/>
          <p:cNvSpPr txBox="1"/>
          <p:nvPr/>
        </p:nvSpPr>
        <p:spPr>
          <a:xfrm>
            <a:off x="2643038" y="2636063"/>
            <a:ext cx="1082025" cy="327150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dirty="0"/>
              <a:t>披覆材料</a:t>
            </a:r>
            <a:endParaRPr sz="1575" dirty="0"/>
          </a:p>
        </p:txBody>
      </p:sp>
      <p:sp>
        <p:nvSpPr>
          <p:cNvPr id="97" name="Google Shape;97;p16">
            <a:hlinkClick r:id="rId3" action="ppaction://hlinksldjump"/>
          </p:cNvPr>
          <p:cNvSpPr txBox="1"/>
          <p:nvPr/>
        </p:nvSpPr>
        <p:spPr>
          <a:xfrm>
            <a:off x="2643038" y="3052763"/>
            <a:ext cx="1082025" cy="327150"/>
          </a:xfrm>
          <a:prstGeom prst="rect">
            <a:avLst/>
          </a:prstGeom>
          <a:solidFill>
            <a:srgbClr val="E6E6E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dirty="0"/>
              <a:t>結構材料</a:t>
            </a:r>
            <a:endParaRPr sz="1575"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2643038" y="3469463"/>
            <a:ext cx="1082025" cy="327150"/>
          </a:xfrm>
          <a:prstGeom prst="rect">
            <a:avLst/>
          </a:prstGeom>
          <a:solidFill>
            <a:srgbClr val="EFEFEF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/>
              <a:t>連接材料</a:t>
            </a:r>
            <a:endParaRPr sz="1575"/>
          </a:p>
        </p:txBody>
      </p:sp>
      <p:sp>
        <p:nvSpPr>
          <p:cNvPr id="99" name="Google Shape;99;p16"/>
          <p:cNvSpPr txBox="1"/>
          <p:nvPr/>
        </p:nvSpPr>
        <p:spPr>
          <a:xfrm>
            <a:off x="2643038" y="3886163"/>
            <a:ext cx="1082025" cy="327150"/>
          </a:xfrm>
          <a:prstGeom prst="rect">
            <a:avLst/>
          </a:prstGeom>
          <a:solidFill>
            <a:srgbClr val="EFEFEF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dirty="0"/>
              <a:t>基礎材料</a:t>
            </a:r>
            <a:endParaRPr sz="1575" dirty="0"/>
          </a:p>
        </p:txBody>
      </p:sp>
      <p:sp>
        <p:nvSpPr>
          <p:cNvPr id="14" name="Google Shape;78;p15">
            <a:extLst>
              <a:ext uri="{FF2B5EF4-FFF2-40B4-BE49-F238E27FC236}">
                <a16:creationId xmlns:a16="http://schemas.microsoft.com/office/drawing/2014/main" id="{13FC4DEF-F809-4356-9617-BE709AFA3FC5}"/>
              </a:ext>
            </a:extLst>
          </p:cNvPr>
          <p:cNvSpPr txBox="1"/>
          <p:nvPr/>
        </p:nvSpPr>
        <p:spPr>
          <a:xfrm>
            <a:off x="1490719" y="1798219"/>
            <a:ext cx="4541625" cy="501975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/>
              <a:t>溫室技術專家系統</a:t>
            </a:r>
            <a:endParaRPr sz="2325" b="1"/>
          </a:p>
        </p:txBody>
      </p:sp>
      <p:sp>
        <p:nvSpPr>
          <p:cNvPr id="13" name="Google Shape;67;p14">
            <a:hlinkClick r:id="rId4" action="ppaction://hlinksldjump"/>
            <a:extLst>
              <a:ext uri="{FF2B5EF4-FFF2-40B4-BE49-F238E27FC236}">
                <a16:creationId xmlns:a16="http://schemas.microsoft.com/office/drawing/2014/main" id="{1872A571-B24F-4C0D-AF40-91DE79093CED}"/>
              </a:ext>
            </a:extLst>
          </p:cNvPr>
          <p:cNvSpPr txBox="1"/>
          <p:nvPr/>
        </p:nvSpPr>
        <p:spPr>
          <a:xfrm>
            <a:off x="302981" y="811556"/>
            <a:ext cx="1039725" cy="891675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>
                <a:solidFill>
                  <a:srgbClr val="FFFFFF"/>
                </a:solidFill>
              </a:rPr>
              <a:t>溫室設計專家知識系統</a:t>
            </a:r>
            <a:endParaRPr sz="1575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701900" y="845963"/>
            <a:ext cx="1116675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90" name="Google Shape;90;p16"/>
          <p:cNvSpPr txBox="1"/>
          <p:nvPr/>
        </p:nvSpPr>
        <p:spPr>
          <a:xfrm>
            <a:off x="2278838" y="960263"/>
            <a:ext cx="2800575" cy="501975"/>
          </a:xfrm>
          <a:prstGeom prst="rect">
            <a:avLst/>
          </a:prstGeom>
          <a:solidFill>
            <a:srgbClr val="FFF2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 dirty="0"/>
              <a:t>溫室設計者介面</a:t>
            </a:r>
            <a:endParaRPr sz="2325" b="1" dirty="0"/>
          </a:p>
        </p:txBody>
      </p:sp>
      <p:sp>
        <p:nvSpPr>
          <p:cNvPr id="91" name="Google Shape;91;p16"/>
          <p:cNvSpPr txBox="1"/>
          <p:nvPr/>
        </p:nvSpPr>
        <p:spPr>
          <a:xfrm>
            <a:off x="159056" y="2532225"/>
            <a:ext cx="1672425" cy="4311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/>
              <a:t>溫室材料知識庫</a:t>
            </a:r>
            <a:endParaRPr sz="1575" b="1" dirty="0"/>
          </a:p>
        </p:txBody>
      </p:sp>
      <p:sp>
        <p:nvSpPr>
          <p:cNvPr id="92" name="Google Shape;92;p16"/>
          <p:cNvSpPr txBox="1"/>
          <p:nvPr/>
        </p:nvSpPr>
        <p:spPr>
          <a:xfrm>
            <a:off x="159056" y="3052763"/>
            <a:ext cx="1672425" cy="431100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/>
              <a:t>溫室分析知識庫</a:t>
            </a:r>
            <a:endParaRPr sz="1575" b="1" dirty="0"/>
          </a:p>
        </p:txBody>
      </p:sp>
      <p:sp>
        <p:nvSpPr>
          <p:cNvPr id="93" name="Google Shape;93;p16"/>
          <p:cNvSpPr txBox="1"/>
          <p:nvPr/>
        </p:nvSpPr>
        <p:spPr>
          <a:xfrm>
            <a:off x="159056" y="3573300"/>
            <a:ext cx="1672425" cy="431100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/>
              <a:t>溫室設計知識庫</a:t>
            </a:r>
            <a:endParaRPr sz="1575" b="1" dirty="0"/>
          </a:p>
        </p:txBody>
      </p:sp>
      <p:sp>
        <p:nvSpPr>
          <p:cNvPr id="96" name="Google Shape;96;p16"/>
          <p:cNvSpPr txBox="1"/>
          <p:nvPr/>
        </p:nvSpPr>
        <p:spPr>
          <a:xfrm>
            <a:off x="2643038" y="2636063"/>
            <a:ext cx="1082025" cy="327150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dirty="0"/>
              <a:t>披覆材料</a:t>
            </a:r>
            <a:endParaRPr sz="1575" dirty="0"/>
          </a:p>
        </p:txBody>
      </p:sp>
      <p:sp>
        <p:nvSpPr>
          <p:cNvPr id="97" name="Google Shape;97;p16"/>
          <p:cNvSpPr txBox="1"/>
          <p:nvPr/>
        </p:nvSpPr>
        <p:spPr>
          <a:xfrm>
            <a:off x="2643038" y="3052763"/>
            <a:ext cx="1082025" cy="327150"/>
          </a:xfrm>
          <a:prstGeom prst="rect">
            <a:avLst/>
          </a:prstGeom>
          <a:solidFill>
            <a:srgbClr val="E6E6E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dirty="0"/>
              <a:t>結構材料</a:t>
            </a:r>
            <a:endParaRPr sz="1575"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2643038" y="3469463"/>
            <a:ext cx="1082025" cy="327150"/>
          </a:xfrm>
          <a:prstGeom prst="rect">
            <a:avLst/>
          </a:prstGeom>
          <a:solidFill>
            <a:srgbClr val="EFEFEF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/>
              <a:t>連接材料</a:t>
            </a:r>
            <a:endParaRPr sz="1575"/>
          </a:p>
        </p:txBody>
      </p:sp>
      <p:sp>
        <p:nvSpPr>
          <p:cNvPr id="99" name="Google Shape;99;p16"/>
          <p:cNvSpPr txBox="1"/>
          <p:nvPr/>
        </p:nvSpPr>
        <p:spPr>
          <a:xfrm>
            <a:off x="2643038" y="3886163"/>
            <a:ext cx="1082025" cy="327150"/>
          </a:xfrm>
          <a:prstGeom prst="rect">
            <a:avLst/>
          </a:prstGeom>
          <a:solidFill>
            <a:srgbClr val="EFEFEF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dirty="0"/>
              <a:t>基礎材料</a:t>
            </a:r>
            <a:endParaRPr sz="1575"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4833281" y="2636175"/>
            <a:ext cx="1082025" cy="327150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/>
              <a:t>基本材</a:t>
            </a:r>
            <a:endParaRPr sz="1575"/>
          </a:p>
        </p:txBody>
      </p:sp>
      <p:sp>
        <p:nvSpPr>
          <p:cNvPr id="101" name="Google Shape;101;p16">
            <a:hlinkClick r:id="rId3" action="ppaction://hlinksldjump"/>
          </p:cNvPr>
          <p:cNvSpPr txBox="1"/>
          <p:nvPr/>
        </p:nvSpPr>
        <p:spPr>
          <a:xfrm>
            <a:off x="4833281" y="3052763"/>
            <a:ext cx="1082025" cy="327150"/>
          </a:xfrm>
          <a:prstGeom prst="rect">
            <a:avLst/>
          </a:prstGeom>
          <a:solidFill>
            <a:srgbClr val="E6E6E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dirty="0"/>
              <a:t>型管材</a:t>
            </a:r>
            <a:endParaRPr sz="1575" dirty="0"/>
          </a:p>
        </p:txBody>
      </p:sp>
      <p:sp>
        <p:nvSpPr>
          <p:cNvPr id="102" name="Google Shape;102;p16"/>
          <p:cNvSpPr txBox="1"/>
          <p:nvPr/>
        </p:nvSpPr>
        <p:spPr>
          <a:xfrm>
            <a:off x="4833281" y="3469350"/>
            <a:ext cx="1082025" cy="32715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/>
              <a:t>組合材</a:t>
            </a:r>
            <a:endParaRPr sz="1575"/>
          </a:p>
        </p:txBody>
      </p:sp>
      <p:sp>
        <p:nvSpPr>
          <p:cNvPr id="18" name="Google Shape;78;p15">
            <a:extLst>
              <a:ext uri="{FF2B5EF4-FFF2-40B4-BE49-F238E27FC236}">
                <a16:creationId xmlns:a16="http://schemas.microsoft.com/office/drawing/2014/main" id="{33DAFD0E-C795-47E6-B9E8-01C216ABA4B8}"/>
              </a:ext>
            </a:extLst>
          </p:cNvPr>
          <p:cNvSpPr txBox="1"/>
          <p:nvPr/>
        </p:nvSpPr>
        <p:spPr>
          <a:xfrm>
            <a:off x="1490719" y="1798219"/>
            <a:ext cx="4541625" cy="501975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2325" b="1"/>
              <a:t>溫室技術專家系統</a:t>
            </a:r>
            <a:endParaRPr sz="2325" b="1"/>
          </a:p>
        </p:txBody>
      </p:sp>
      <p:sp>
        <p:nvSpPr>
          <p:cNvPr id="16" name="Google Shape;67;p14">
            <a:hlinkClick r:id="rId4" action="ppaction://hlinksldjump"/>
            <a:extLst>
              <a:ext uri="{FF2B5EF4-FFF2-40B4-BE49-F238E27FC236}">
                <a16:creationId xmlns:a16="http://schemas.microsoft.com/office/drawing/2014/main" id="{10EE7861-0FDB-4E87-8858-A369361F5FFE}"/>
              </a:ext>
            </a:extLst>
          </p:cNvPr>
          <p:cNvSpPr txBox="1"/>
          <p:nvPr/>
        </p:nvSpPr>
        <p:spPr>
          <a:xfrm>
            <a:off x="302981" y="811556"/>
            <a:ext cx="1039725" cy="891675"/>
          </a:xfrm>
          <a:prstGeom prst="rect">
            <a:avLst/>
          </a:prstGeom>
          <a:solidFill>
            <a:srgbClr val="1155CC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zh-TW" altLang="en-US" sz="1575" b="1" dirty="0">
                <a:solidFill>
                  <a:srgbClr val="FFFFFF"/>
                </a:solidFill>
              </a:rPr>
              <a:t>溫室設計專家知識系統</a:t>
            </a:r>
            <a:endParaRPr sz="1575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7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1" y="175022"/>
            <a:ext cx="4851278" cy="47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315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137</Words>
  <Application>Microsoft Office PowerPoint</Application>
  <PresentationFormat>自訂</PresentationFormat>
  <Paragraphs>41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邱宜靜</cp:lastModifiedBy>
  <cp:revision>14</cp:revision>
  <dcterms:modified xsi:type="dcterms:W3CDTF">2020-07-13T02:39:28Z</dcterms:modified>
</cp:coreProperties>
</file>