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sldIdLst>
    <p:sldId id="272" r:id="rId2"/>
  </p:sldIdLst>
  <p:sldSz cx="12192000" cy="6858000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7F83-8318-4FF2-8384-7F88DC30CCFC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95CC9-AA06-41FD-A113-0A82AFC1E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71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8A55F-7094-4E0A-86EF-28519F25799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38E47-782C-4D54-878D-A15E4E039D7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1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7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758" y="851744"/>
            <a:ext cx="11937241" cy="764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  <a:endParaRPr lang="de-DE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3985" y="1726332"/>
            <a:ext cx="11197167" cy="4799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4527"/>
            <a:ext cx="10515600" cy="59834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4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838200" y="233363"/>
            <a:ext cx="1219200" cy="91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56C8-A968-40B4-8172-A3FE494E0E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3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B49FD-AA3C-481F-8A3E-B01C4D554BF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D2412-81A2-412E-97CF-EBC534A455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4D31D-0B0A-4464-ADBC-5EACA5E46C3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251F-90A8-4884-9F51-051C3189823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20DF5-A06E-47DA-8B94-D038713812E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6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0061147" y="6019034"/>
            <a:ext cx="2057400" cy="365125"/>
          </a:xfrm>
        </p:spPr>
        <p:txBody>
          <a:bodyPr/>
          <a:lstStyle/>
          <a:p>
            <a:pPr>
              <a:defRPr/>
            </a:pPr>
            <a:fld id="{23815EA3-284F-416B-AAFF-17C373D551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110"/>
          <a:stretch/>
        </p:blipFill>
        <p:spPr bwMode="auto">
          <a:xfrm>
            <a:off x="3061330" y="4204253"/>
            <a:ext cx="288164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4341" b="10274"/>
          <a:stretch/>
        </p:blipFill>
        <p:spPr bwMode="auto">
          <a:xfrm>
            <a:off x="5840021" y="1146729"/>
            <a:ext cx="283845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27520" t="29421" r="49176" b="18027"/>
          <a:stretch/>
        </p:blipFill>
        <p:spPr>
          <a:xfrm>
            <a:off x="3061332" y="2680253"/>
            <a:ext cx="5634844" cy="152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l="83487" t="23080" r="1" b="10712"/>
          <a:stretch/>
        </p:blipFill>
        <p:spPr>
          <a:xfrm flipH="1">
            <a:off x="3073739" y="1146729"/>
            <a:ext cx="2778691" cy="152400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2992154" y="311914"/>
            <a:ext cx="5617142" cy="634968"/>
          </a:xfrm>
          <a:prstGeom prst="roundRect">
            <a:avLst/>
          </a:prstGeom>
          <a:solidFill>
            <a:srgbClr val="F79646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溫室設計專家知識系統</a:t>
            </a:r>
            <a:endParaRPr lang="zh-TW" altLang="en-US" sz="2400" b="1" kern="0" dirty="0">
              <a:solidFill>
                <a:srgbClr val="FFFF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21" y="4204253"/>
            <a:ext cx="2781855" cy="1524000"/>
          </a:xfrm>
          <a:prstGeom prst="rect">
            <a:avLst/>
          </a:prstGeom>
        </p:spPr>
      </p:pic>
      <p:sp>
        <p:nvSpPr>
          <p:cNvPr id="21" name="圓角矩形 20"/>
          <p:cNvSpPr/>
          <p:nvPr/>
        </p:nvSpPr>
        <p:spPr>
          <a:xfrm>
            <a:off x="220044" y="1080232"/>
            <a:ext cx="2605181" cy="5184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溫室專家知識</a:t>
            </a:r>
            <a:r>
              <a:rPr lang="zh-TW" altLang="en-US" sz="2400" b="1" kern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庫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08707" y="1813656"/>
            <a:ext cx="2015602" cy="5184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材料知識庫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08707" y="2547081"/>
            <a:ext cx="2015602" cy="5184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分析知識庫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08707" y="3309081"/>
            <a:ext cx="2015602" cy="5184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設計知識庫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932281" y="1080232"/>
            <a:ext cx="2792994" cy="5184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溫室總體規劃系統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320977" y="1680307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noProof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作物選擇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320976" y="2160797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noProof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環境需</a:t>
            </a:r>
            <a:r>
              <a:rPr lang="zh-TW" altLang="en-US" sz="2400" b="1" kern="0" noProof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9320976" y="2657300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r>
              <a:rPr lang="zh-TW" altLang="en-US" sz="2400" b="1" kern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理</a:t>
            </a:r>
            <a:r>
              <a:rPr lang="zh-TW" altLang="en-US" sz="2400" b="1" kern="0" noProof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9320976" y="3585956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noProof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環控設計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340026" y="3133032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noProof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溫室設計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9320976" y="4063964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成本分</a:t>
            </a:r>
            <a:r>
              <a:rPr lang="zh-TW" altLang="en-US" sz="2400" b="1" kern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08707" y="4042505"/>
            <a:ext cx="2015602" cy="5184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智慧搜尋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27034" y="4775930"/>
            <a:ext cx="2015602" cy="5184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專家解</a:t>
            </a:r>
            <a:r>
              <a:rPr lang="zh-TW" altLang="en-US" sz="2400" b="1" kern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320976" y="4549823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</a:t>
            </a:r>
            <a:r>
              <a:rPr lang="zh-TW" altLang="en-US" sz="2400" b="1" kern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險</a:t>
            </a: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9320976" y="5044050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</a:t>
            </a:r>
            <a:r>
              <a:rPr lang="zh-TW" altLang="en-US" sz="2400" b="1" kern="0" dirty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策</a:t>
            </a:r>
            <a:r>
              <a:rPr lang="zh-TW" altLang="en-US" sz="2400" b="1" kern="0" dirty="0" smtClean="0">
                <a:solidFill>
                  <a:srgbClr val="FFFF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320976" y="5524807"/>
            <a:ext cx="2015602" cy="4017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優化設計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43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標楷體</vt:lpstr>
      <vt:lpstr>Arial</vt:lpstr>
      <vt:lpstr>Calibri</vt:lpstr>
      <vt:lpstr>Calibri Light</vt:lpstr>
      <vt:lpstr>5_Office 佈景主題</vt:lpstr>
      <vt:lpstr>PowerPoint 簡報</vt:lpstr>
    </vt:vector>
  </TitlesOfParts>
  <Company>mirdc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黃金川</dc:creator>
  <cp:lastModifiedBy>黃金川</cp:lastModifiedBy>
  <cp:revision>60</cp:revision>
  <cp:lastPrinted>2020-11-25T00:16:39Z</cp:lastPrinted>
  <dcterms:created xsi:type="dcterms:W3CDTF">2020-11-24T09:21:23Z</dcterms:created>
  <dcterms:modified xsi:type="dcterms:W3CDTF">2020-12-06T11:23:23Z</dcterms:modified>
</cp:coreProperties>
</file>