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比比 吳" userId="5d4722376d9db595" providerId="Windows Live" clId="Web-{D791E0AC-8436-4B19-B54E-54E0DA7A2A23}"/>
    <pc:docChg chg="modSld">
      <pc:chgData name="比比 吳" userId="5d4722376d9db595" providerId="Windows Live" clId="Web-{D791E0AC-8436-4B19-B54E-54E0DA7A2A23}" dt="2018-10-17T01:49:54.904" v="4" actId="20577"/>
      <pc:docMkLst>
        <pc:docMk/>
      </pc:docMkLst>
      <pc:sldChg chg="modSp">
        <pc:chgData name="比比 吳" userId="5d4722376d9db595" providerId="Windows Live" clId="Web-{D791E0AC-8436-4B19-B54E-54E0DA7A2A23}" dt="2018-10-17T01:49:53.591" v="2" actId="20577"/>
        <pc:sldMkLst>
          <pc:docMk/>
          <pc:sldMk cId="2123751543" sldId="256"/>
        </pc:sldMkLst>
        <pc:spChg chg="mod">
          <ac:chgData name="比比 吳" userId="5d4722376d9db595" providerId="Windows Live" clId="Web-{D791E0AC-8436-4B19-B54E-54E0DA7A2A23}" dt="2018-10-17T01:49:53.591" v="2" actId="20577"/>
          <ac:spMkLst>
            <pc:docMk/>
            <pc:sldMk cId="2123751543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5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5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8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0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36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7F5E-B725-4E16-BFA9-33101AA57AC1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C456-3FD6-4B2F-BB84-AA4C6D21A8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2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4716" y="1033843"/>
            <a:ext cx="7863840" cy="15927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a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</a:t>
            </a:r>
          </a:p>
          <a:p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want </a:t>
            </a: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可以把正在閱讀的故事儲存起來，</a:t>
            </a:r>
          </a:p>
          <a:p>
            <a:r>
              <a:rPr lang="en-US" altLang="zh-TW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Because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我發覺他有用。</a:t>
            </a:r>
          </a:p>
          <a:p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8400" y="61395"/>
            <a:ext cx="7815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Title: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提供使用者對正在閱讀的故事，擁有存檔的能力。</a:t>
            </a:r>
          </a:p>
        </p:txBody>
      </p:sp>
      <p:sp>
        <p:nvSpPr>
          <p:cNvPr id="6" name="矩形 5"/>
          <p:cNvSpPr/>
          <p:nvPr/>
        </p:nvSpPr>
        <p:spPr>
          <a:xfrm>
            <a:off x="2094716" y="2930660"/>
            <a:ext cx="726071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Given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我正在閱讀一個故事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我去按存檔的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ico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Then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故事會存到我的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“Save Stories”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目錄內。</a:t>
            </a:r>
          </a:p>
          <a:p>
            <a:pPr>
              <a:spcBef>
                <a:spcPts val="600"/>
              </a:spcBef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顯示存檔成功或失敗的訊息</a:t>
            </a:r>
          </a:p>
        </p:txBody>
      </p:sp>
      <p:sp>
        <p:nvSpPr>
          <p:cNvPr id="7" name="矩形 6"/>
          <p:cNvSpPr/>
          <p:nvPr/>
        </p:nvSpPr>
        <p:spPr>
          <a:xfrm>
            <a:off x="242004" y="2730605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測試案例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242004" y="902627"/>
            <a:ext cx="1532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9" name="矩形 8"/>
          <p:cNvSpPr/>
          <p:nvPr/>
        </p:nvSpPr>
        <p:spPr>
          <a:xfrm>
            <a:off x="245049" y="4976981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附註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10" name="矩形 9"/>
          <p:cNvSpPr/>
          <p:nvPr/>
        </p:nvSpPr>
        <p:spPr>
          <a:xfrm>
            <a:off x="2094715" y="5241044"/>
            <a:ext cx="726071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Ico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採用標準的存檔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ico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的位置至於右下角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75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38113"/>
            <a:ext cx="7886700" cy="63912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使用者故事地圖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075817"/>
            <a:ext cx="7886700" cy="24263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提供需求的全貌，減少製作不需要的功能。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Big Picture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運用階層的方式讓需求較為清晰。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提供一個取向一致的用戶體驗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40" y="3714337"/>
            <a:ext cx="2895535" cy="1945799"/>
          </a:xfrm>
          <a:prstGeom prst="rect">
            <a:avLst/>
          </a:prstGeom>
        </p:spPr>
      </p:pic>
      <p:sp>
        <p:nvSpPr>
          <p:cNvPr id="6" name="雲朵形 5"/>
          <p:cNvSpPr/>
          <p:nvPr/>
        </p:nvSpPr>
        <p:spPr>
          <a:xfrm>
            <a:off x="4910328" y="3502152"/>
            <a:ext cx="3922776" cy="24688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75120" y="4157644"/>
            <a:ext cx="2954655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透過更好的階層式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抽象化地圖，來描述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使用者的需求。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5475" y="644185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目的是讓軟體的開發規模少一點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89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1016" y="180145"/>
            <a:ext cx="7886700" cy="768730"/>
          </a:xfrm>
        </p:spPr>
        <p:txBody>
          <a:bodyPr/>
          <a:lstStyle/>
          <a:p>
            <a:pPr algn="ctr"/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後來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39" y="1496704"/>
            <a:ext cx="6921503" cy="3575684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5792724" y="5724765"/>
            <a:ext cx="2706624" cy="1000705"/>
          </a:xfrm>
          <a:prstGeom prst="cloudCallout">
            <a:avLst>
              <a:gd name="adj1" fmla="val -69261"/>
              <a:gd name="adj2" fmla="val -9425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30373" y="5994286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我們做的軟體</a:t>
            </a:r>
          </a:p>
        </p:txBody>
      </p:sp>
      <p:sp>
        <p:nvSpPr>
          <p:cNvPr id="9" name="矩形 8"/>
          <p:cNvSpPr/>
          <p:nvPr/>
        </p:nvSpPr>
        <p:spPr>
          <a:xfrm>
            <a:off x="126955" y="287152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軟體改變世界</a:t>
            </a:r>
          </a:p>
        </p:txBody>
      </p:sp>
      <p:sp>
        <p:nvSpPr>
          <p:cNvPr id="10" name="向右箭號 9"/>
          <p:cNvSpPr/>
          <p:nvPr/>
        </p:nvSpPr>
        <p:spPr>
          <a:xfrm>
            <a:off x="2524935" y="321959"/>
            <a:ext cx="292608" cy="40914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直線圖說文字 1 10"/>
          <p:cNvSpPr/>
          <p:nvPr/>
        </p:nvSpPr>
        <p:spPr>
          <a:xfrm rot="10800000">
            <a:off x="1271016" y="5881192"/>
            <a:ext cx="2127996" cy="720221"/>
          </a:xfrm>
          <a:prstGeom prst="borderCallout1">
            <a:avLst>
              <a:gd name="adj1" fmla="val 49519"/>
              <a:gd name="adj2" fmla="val -731"/>
              <a:gd name="adj3" fmla="val 135353"/>
              <a:gd name="adj4" fmla="val -37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9039" y="597969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想法及交付</a:t>
            </a:r>
          </a:p>
        </p:txBody>
      </p:sp>
      <p:sp>
        <p:nvSpPr>
          <p:cNvPr id="13" name="矩形 12"/>
          <p:cNvSpPr/>
          <p:nvPr/>
        </p:nvSpPr>
        <p:spPr>
          <a:xfrm>
            <a:off x="14936" y="800443"/>
            <a:ext cx="2512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How we  changed the world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06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239" y="3583442"/>
            <a:ext cx="1296561" cy="12965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795529"/>
          </a:xfrm>
        </p:spPr>
        <p:txBody>
          <a:bodyPr>
            <a:normAutofit/>
          </a:bodyPr>
          <a:lstStyle/>
          <a:p>
            <a:pPr algn="ctr"/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故事驅動的過程中需要大量的文件工作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388" y="841748"/>
            <a:ext cx="7077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story-driven process needs lots of documents to work.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6" y="1819227"/>
            <a:ext cx="1556496" cy="15564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" y="3305714"/>
            <a:ext cx="1279315" cy="12793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39" y="2462925"/>
            <a:ext cx="1386594" cy="138659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35" y="2814571"/>
            <a:ext cx="1943100" cy="19431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462925"/>
            <a:ext cx="1469304" cy="146930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1637569" y="2671616"/>
            <a:ext cx="1431673" cy="119982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4157052" y="3578092"/>
            <a:ext cx="692865" cy="54285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3196409" y="2485324"/>
            <a:ext cx="692865" cy="54285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783129" y="2471410"/>
            <a:ext cx="692865" cy="54285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486314" y="3418086"/>
            <a:ext cx="692865" cy="54285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359">
            <a:off x="2150957" y="1784686"/>
            <a:ext cx="511314" cy="40061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094709" y="3102252"/>
            <a:ext cx="2831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maximize outcome and impact.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470283" y="2686207"/>
            <a:ext cx="174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Minimize output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605" y="4160137"/>
            <a:ext cx="3169756" cy="24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2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溝通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Intake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meaning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確定含意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significance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確定重要性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作出反應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44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218</Words>
  <Application>Microsoft Office PowerPoint</Application>
  <PresentationFormat>如螢幕大小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使用者故事地圖</vt:lpstr>
      <vt:lpstr>現在 &lt;產出&gt; 後來</vt:lpstr>
      <vt:lpstr>故事驅動的過程中需要大量的文件工作</vt:lpstr>
      <vt:lpstr>溝通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李智樺ruddyl.lee</dc:creator>
  <cp:lastModifiedBy>李智樺ruddyl.lee</cp:lastModifiedBy>
  <cp:revision>24</cp:revision>
  <dcterms:created xsi:type="dcterms:W3CDTF">2015-12-22T02:25:14Z</dcterms:created>
  <dcterms:modified xsi:type="dcterms:W3CDTF">2018-10-17T01:49:59Z</dcterms:modified>
</cp:coreProperties>
</file>