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78" r:id="rId3"/>
    <p:sldId id="379" r:id="rId4"/>
    <p:sldId id="381" r:id="rId5"/>
    <p:sldId id="386" r:id="rId6"/>
    <p:sldId id="385" r:id="rId7"/>
    <p:sldId id="384" r:id="rId8"/>
    <p:sldId id="391" r:id="rId9"/>
    <p:sldId id="388" r:id="rId10"/>
    <p:sldId id="389" r:id="rId11"/>
    <p:sldId id="39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6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7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3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1662898"/>
            <a:ext cx="8896350" cy="88446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12939"/>
              </p:ext>
            </p:extLst>
          </p:nvPr>
        </p:nvGraphicFramePr>
        <p:xfrm>
          <a:off x="1871662" y="4946664"/>
          <a:ext cx="8434389" cy="1175544"/>
        </p:xfrm>
        <a:graphic>
          <a:graphicData uri="http://schemas.openxmlformats.org/drawingml/2006/table">
            <a:tbl>
              <a:tblPr/>
              <a:tblGrid>
                <a:gridCol w="696817"/>
                <a:gridCol w="1146844"/>
                <a:gridCol w="1756560"/>
                <a:gridCol w="2467894"/>
                <a:gridCol w="2366274"/>
              </a:tblGrid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桁架高度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(kg/cm2)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 </a:t>
                      </a:r>
                      <a:r>
                        <a:rPr lang="en-US" altLang="zh-TW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kN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0.442(100%)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117(100%)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0.15(100%)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0.304(69%)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96(82%)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0.23(153%)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0.243(55%)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80(68%)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0.33(220%)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1812" y="183220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812" y="271802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812" y="3755784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2547362"/>
            <a:ext cx="8896350" cy="10362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3549891"/>
            <a:ext cx="8896350" cy="11268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2" y="214734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2438399" y="1130284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11061"/>
              </p:ext>
            </p:extLst>
          </p:nvPr>
        </p:nvGraphicFramePr>
        <p:xfrm>
          <a:off x="3348840" y="1098520"/>
          <a:ext cx="5433994" cy="415955"/>
        </p:xfrm>
        <a:graphic>
          <a:graphicData uri="http://schemas.openxmlformats.org/drawingml/2006/table">
            <a:tbl>
              <a:tblPr/>
              <a:tblGrid>
                <a:gridCol w="1595418"/>
                <a:gridCol w="1887605"/>
                <a:gridCol w="1950971"/>
              </a:tblGrid>
              <a:tr h="4159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9" y="5340481"/>
            <a:ext cx="8914386" cy="15175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6" y="3695189"/>
            <a:ext cx="8914386" cy="14914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3" y="1834487"/>
            <a:ext cx="8809612" cy="17068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03" y="270036"/>
            <a:ext cx="9324975" cy="1473245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302553" y="23935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85749" y="80326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08916" y="417291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5748" y="575604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9523985" y="809821"/>
            <a:ext cx="765002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r>
              <a:rPr lang="en-US" altLang="zh-TW" b="1" dirty="0" smtClean="0">
                <a:solidFill>
                  <a:prstClr val="white"/>
                </a:solidFill>
              </a:rPr>
              <a:t>23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579890" y="2355410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24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579890" y="4099604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20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650743" y="5584819"/>
            <a:ext cx="704693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16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1148506" y="803264"/>
            <a:ext cx="93871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0.53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1172318" y="2337804"/>
            <a:ext cx="959004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1191368" y="4099604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1222236" y="5558186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333124" y="809821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71kg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358435" y="23378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69kg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0391773" y="40996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66kg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0434635" y="5584819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63kg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98"/>
            <a:ext cx="4191000" cy="4704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953251" y="97001"/>
            <a:ext cx="5133974" cy="47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應力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6424936" y="143158"/>
            <a:ext cx="428625" cy="37050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1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28675"/>
            <a:ext cx="9711025" cy="1657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829175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2790825"/>
            <a:ext cx="9711025" cy="1733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桁架高度變化之變形分析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238875" y="161925"/>
            <a:ext cx="4933950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結構變形越小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2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95849" y="309849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581651" y="161925"/>
            <a:ext cx="6153149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上弦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結構最大應力越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9" y="4978944"/>
            <a:ext cx="9542231" cy="18790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828924"/>
            <a:ext cx="9544050" cy="19836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507" y="828675"/>
            <a:ext cx="9529868" cy="23431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25" y="155733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725" y="355758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725" y="5586411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61925"/>
            <a:ext cx="4486275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桁架高度變化之最大載重分析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943601" y="119348"/>
            <a:ext cx="6010274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可承受最大載重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3" y="1064562"/>
            <a:ext cx="10195595" cy="16595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03" y="2985941"/>
            <a:ext cx="10114141" cy="1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5" y="4893612"/>
            <a:ext cx="10195595" cy="16595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68" y="2550462"/>
            <a:ext cx="10281832" cy="2343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89" y="849031"/>
            <a:ext cx="9711025" cy="16573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28705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3" y="4738541"/>
            <a:ext cx="10114141" cy="1762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0" y="896339"/>
            <a:ext cx="9711025" cy="173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9" y="2754923"/>
            <a:ext cx="10020835" cy="198361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1700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7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1049471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7" y="2841896"/>
            <a:ext cx="9542231" cy="1879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38375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74372"/>
              </p:ext>
            </p:extLst>
          </p:nvPr>
        </p:nvGraphicFramePr>
        <p:xfrm>
          <a:off x="323852" y="663575"/>
          <a:ext cx="11696699" cy="5918200"/>
        </p:xfrm>
        <a:graphic>
          <a:graphicData uri="http://schemas.openxmlformats.org/drawingml/2006/table">
            <a:tbl>
              <a:tblPr/>
              <a:tblGrid>
                <a:gridCol w="552448"/>
                <a:gridCol w="2600325"/>
                <a:gridCol w="1739188"/>
                <a:gridCol w="3635059"/>
                <a:gridCol w="1176476"/>
                <a:gridCol w="1180697"/>
                <a:gridCol w="812506"/>
              </a:tblGrid>
              <a:tr h="30586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使用支數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Ys=230MPa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Ts=400MPa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1148557"/>
            <a:ext cx="2198687" cy="1470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946400"/>
            <a:ext cx="2144712" cy="9445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4172744"/>
            <a:ext cx="2144712" cy="946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445125"/>
            <a:ext cx="2144713" cy="946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99" y="5677693"/>
            <a:ext cx="3496735" cy="7135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4319852"/>
            <a:ext cx="3567116" cy="7990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2987148"/>
            <a:ext cx="3552298" cy="9038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1342496"/>
            <a:ext cx="3494885" cy="791104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80699"/>
            <a:ext cx="5505450" cy="5114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5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43" y="5102508"/>
            <a:ext cx="8505034" cy="136496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93" y="3642034"/>
            <a:ext cx="8727284" cy="15967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96" y="1998681"/>
            <a:ext cx="8643938" cy="186801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056" y="707969"/>
            <a:ext cx="8763000" cy="1587520"/>
          </a:xfrm>
          <a:prstGeom prst="rect">
            <a:avLst/>
          </a:prstGeom>
        </p:spPr>
      </p:pic>
      <p:sp>
        <p:nvSpPr>
          <p:cNvPr id="34" name="圓角矩形 33"/>
          <p:cNvSpPr/>
          <p:nvPr/>
        </p:nvSpPr>
        <p:spPr>
          <a:xfrm>
            <a:off x="2742073" y="27364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725269" y="1346189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742073" y="412663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675338" y="5392438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64" y="915772"/>
            <a:ext cx="2199909" cy="1469469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2531428"/>
            <a:ext cx="2145206" cy="94548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3885090"/>
            <a:ext cx="2145206" cy="94548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67" y="5238752"/>
            <a:ext cx="2145206" cy="94548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94102"/>
            <a:ext cx="550545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18280</TotalTime>
  <Words>295</Words>
  <Application>Microsoft Office PowerPoint</Application>
  <PresentationFormat>寬螢幕</PresentationFormat>
  <Paragraphs>126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水平桁架之高度變化性能分析</vt:lpstr>
      <vt:lpstr>水平桁架高度變化之變形分析</vt:lpstr>
      <vt:lpstr>水平桁架高度變化之應力分析</vt:lpstr>
      <vt:lpstr>水平桁架高度變化之最大載重分析</vt:lpstr>
      <vt:lpstr>水平桁架之高度變化性能分析</vt:lpstr>
      <vt:lpstr>水平桁架之高度變化性能分析</vt:lpstr>
      <vt:lpstr>水平桁架之高度變化性能分析</vt:lpstr>
      <vt:lpstr>水平桁架之腹桿角度變化控制分析</vt:lpstr>
      <vt:lpstr>水平桁架之腹桿角度變化控制分析</vt:lpstr>
      <vt:lpstr>水平桁架之腹桿角度控制分析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顏立恆工作日報</dc:title>
  <dc:creator>顏立恆</dc:creator>
  <cp:lastModifiedBy>黃金川</cp:lastModifiedBy>
  <cp:revision>218</cp:revision>
  <dcterms:created xsi:type="dcterms:W3CDTF">2019-09-04T00:52:35Z</dcterms:created>
  <dcterms:modified xsi:type="dcterms:W3CDTF">2020-12-11T09:27:55Z</dcterms:modified>
</cp:coreProperties>
</file>