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78" r:id="rId3"/>
    <p:sldId id="379" r:id="rId4"/>
    <p:sldId id="381" r:id="rId5"/>
    <p:sldId id="386" r:id="rId6"/>
    <p:sldId id="385" r:id="rId7"/>
    <p:sldId id="38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E0BD3D-50B7-4100-8AFF-273F1AF0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D2AF0668-E8DF-4DCD-AC32-3ED0E7F3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7F6D7A-8D71-44E5-B806-8C7F1C59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F5B30D8-BE15-4234-B978-52AB127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001AC06-6EF0-40AB-9D3E-D5ECD183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9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7305E74-A618-4520-B0A7-8D63D491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44BE7C47-15D6-4886-BCB7-0BF0E38F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C33A082-24B7-49F6-A019-38F405D1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FDF5965-C827-4EE2-8194-9F637179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15C1246-76E4-4F9E-8F8B-9C10F098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C6908B0F-4C48-419C-9ADD-B2E7A379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6F18A8C-1C19-4DDF-97EE-173064F4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0E211ED-E594-4D3B-A2DB-8F608762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6FE6899-B813-4F82-B9E4-DBF22CD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DB60CBD-59D3-4E70-85EF-1A9C6A8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3202448-7687-48A7-9D5C-1AD5945D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BD9FD7E-2C23-4400-97CA-2AD3B41C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6E17431-2B1F-49B2-B5B8-C918C705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E59265C-32A0-4C59-8405-136604C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25BB91B-DCF9-4FCB-A5ED-796B8593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16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2580E84-E07A-43B4-8665-72FEDD21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4102C5DA-4576-425E-95EE-8E40A8FC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4398767-6FB6-4B16-AC9A-0393A7B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64B1930D-CC60-479B-964B-12EC186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8900A43-C0C4-49A1-96EF-6A92931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1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2200C16-535A-4F99-90C4-248E0493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0BAB2F1-285E-4072-BD63-1DB2A078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20DB011-5670-4AAF-BD8D-ED903397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90F46E5-8203-4469-809F-706C7AC2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3F9BB06-0E3A-4AC7-A29B-F83F8B3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8A3815C-7D18-4B53-B984-4A5B1CB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62972BE-BE3A-4D66-B5FB-9501221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A3C7AB2-7BB2-4804-A5D6-6A155ABA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2005C64-FAD1-49D6-85E7-ABAE47B34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1E76C889-FA74-49F9-885C-AA6E1FBC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74EE2BE4-BE84-49E0-8B88-ADE82047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769A1292-6FB3-4EDA-AC89-F511CFA4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3E4CDF5F-B535-4833-87EA-4459E00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CF6A779F-D378-42CC-A988-FE9AEB5A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B380A8-FFF2-4977-952B-E73BCD00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227249AF-B191-4231-9DDE-ADF09F50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DFD03273-AE4C-4F53-A8C9-0F7F4CDD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3E392CE9-E91A-45CE-9A61-F3626DCD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7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DC829382-23C9-4F2D-A9BB-686C91C4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18B980D6-377C-4837-8B19-6D509CB0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90CDB1D-F5A9-44CC-A298-EB17E8A4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3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2872EE-592B-4082-B2A2-F54A2D4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A29E6AF-296F-42A9-8915-139D57F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54C1C482-AA30-4F35-8056-3DC8AC95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026C86A-81A6-4824-A379-C84C837F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E709285-DA46-4B41-8096-94F123DC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9AB613C-9D10-4E1C-9E4E-2AF2EBB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64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BF1D0E8-E09D-4C71-840B-554AB635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C420B699-F3D1-49E1-9F85-A88F57323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D42FA49-4757-4CCC-9AAD-3BEA72CA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029D64E-73D3-4973-A2C7-9D06B314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0D67363-B1F5-4E50-8A7A-B96DF22E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E6DFEAF-976B-4FB4-90EE-D1B2343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4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8C578EC6-E98C-4F3C-91C6-858BC0F4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E4FF186-707B-47B4-8463-63D6D87B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F42D637-8C57-45E3-906F-000D939D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D7382E0-AB00-4B40-A122-7F65FFDB6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121686D-0517-4F22-B1BD-1E3395DB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3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1662898"/>
            <a:ext cx="8896350" cy="88446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12939"/>
              </p:ext>
            </p:extLst>
          </p:nvPr>
        </p:nvGraphicFramePr>
        <p:xfrm>
          <a:off x="1871662" y="4946664"/>
          <a:ext cx="8434389" cy="1175544"/>
        </p:xfrm>
        <a:graphic>
          <a:graphicData uri="http://schemas.openxmlformats.org/drawingml/2006/table">
            <a:tbl>
              <a:tblPr/>
              <a:tblGrid>
                <a:gridCol w="696817"/>
                <a:gridCol w="1146844"/>
                <a:gridCol w="1756560"/>
                <a:gridCol w="2467894"/>
                <a:gridCol w="2366274"/>
              </a:tblGrid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編號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桁架高度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變形量分析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mm)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(kg/cm2)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最大載重量分析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 </a:t>
                      </a:r>
                      <a:r>
                        <a:rPr lang="en-US" altLang="zh-TW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kN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0.442(100%)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117(100%)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0.15(100%)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0.304(69%)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96(82%)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0.23(153%)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0.243(55%)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80(68%)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0.33(220%)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1812" y="183220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1812" y="271802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1812" y="3755784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2547362"/>
            <a:ext cx="8896350" cy="10362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3549891"/>
            <a:ext cx="8896350" cy="112688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82" y="214734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2438399" y="1130284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11061"/>
              </p:ext>
            </p:extLst>
          </p:nvPr>
        </p:nvGraphicFramePr>
        <p:xfrm>
          <a:off x="3348840" y="1098520"/>
          <a:ext cx="5433994" cy="415955"/>
        </p:xfrm>
        <a:graphic>
          <a:graphicData uri="http://schemas.openxmlformats.org/drawingml/2006/table">
            <a:tbl>
              <a:tblPr/>
              <a:tblGrid>
                <a:gridCol w="1595418"/>
                <a:gridCol w="1887605"/>
                <a:gridCol w="1950971"/>
              </a:tblGrid>
              <a:tr h="4159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變形量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最大載重量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828675"/>
            <a:ext cx="9711025" cy="1657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4829175"/>
            <a:ext cx="9711025" cy="1647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2790825"/>
            <a:ext cx="9711025" cy="17335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61925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桁架高度變化之變形分析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086350" y="309848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6238875" y="161925"/>
            <a:ext cx="4933950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結構變形越小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25" y="137636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525" y="337661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525" y="540543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2" y="161925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桁架高度變化之應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895849" y="309849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5581651" y="161925"/>
            <a:ext cx="6153149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上弦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結構最大應力越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endParaRPr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69" y="4978944"/>
            <a:ext cx="9542231" cy="18790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828924"/>
            <a:ext cx="9544050" cy="19836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507" y="828675"/>
            <a:ext cx="9529868" cy="234315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25" y="155733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725" y="355758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725" y="5586411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61925"/>
            <a:ext cx="4486275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桁架高度變化之最大載重分析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086350" y="309848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5943601" y="119348"/>
            <a:ext cx="6010274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可承受最大載重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</a:t>
            </a:r>
            <a:endParaRPr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25" y="137636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H:50cm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525" y="337661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H:60cm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525" y="540543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H:70cm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03" y="1064562"/>
            <a:ext cx="10195595" cy="165958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57" y="5010150"/>
            <a:ext cx="10114141" cy="14995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03" y="2985941"/>
            <a:ext cx="10114141" cy="17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5" y="4893612"/>
            <a:ext cx="10195595" cy="16595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68" y="2550462"/>
            <a:ext cx="10281832" cy="2343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89" y="849031"/>
            <a:ext cx="9711025" cy="16573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28705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H:50cm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3" y="4738541"/>
            <a:ext cx="10114141" cy="17624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10" y="896339"/>
            <a:ext cx="9711025" cy="1733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99" y="2754923"/>
            <a:ext cx="10020835" cy="198361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1700" y="234668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H:60cm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7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57" y="5010150"/>
            <a:ext cx="10114141" cy="14995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57" y="1049471"/>
            <a:ext cx="9711025" cy="1647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57" y="2841896"/>
            <a:ext cx="9542231" cy="1879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38375" y="234668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H:70cm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18187</TotalTime>
  <Words>186</Words>
  <Application>Microsoft Office PowerPoint</Application>
  <PresentationFormat>寬螢幕</PresentationFormat>
  <Paragraphs>72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水平桁架之高度變化性能分析</vt:lpstr>
      <vt:lpstr>水平桁架高度變化之變形分析</vt:lpstr>
      <vt:lpstr>水平桁架高度變化之應力分析</vt:lpstr>
      <vt:lpstr>水平桁架高度變化之最大載重分析</vt:lpstr>
      <vt:lpstr>水平桁架之高度變化性能分析</vt:lpstr>
      <vt:lpstr>水平桁架之高度變化性能分析</vt:lpstr>
      <vt:lpstr>水平桁架之高度變化性能分析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顏立恆工作日報</dc:title>
  <dc:creator>顏立恆</dc:creator>
  <cp:lastModifiedBy>黃金川</cp:lastModifiedBy>
  <cp:revision>211</cp:revision>
  <dcterms:created xsi:type="dcterms:W3CDTF">2019-09-04T00:52:35Z</dcterms:created>
  <dcterms:modified xsi:type="dcterms:W3CDTF">2020-12-11T07:54:16Z</dcterms:modified>
</cp:coreProperties>
</file>