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9"/>
  </p:notesMasterIdLst>
  <p:sldIdLst>
    <p:sldId id="256" r:id="rId3"/>
    <p:sldId id="260" r:id="rId4"/>
    <p:sldId id="281" r:id="rId5"/>
    <p:sldId id="282" r:id="rId6"/>
    <p:sldId id="283" r:id="rId7"/>
    <p:sldId id="280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4263" autoAdjust="0"/>
    <p:restoredTop sz="95360" autoAdjust="0"/>
  </p:normalViewPr>
  <p:slideViewPr>
    <p:cSldViewPr snapToGrid="0">
      <p:cViewPr varScale="1">
        <p:scale>
          <a:sx n="110" d="100"/>
          <a:sy n="110" d="100"/>
        </p:scale>
        <p:origin x="-348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45278C-940B-4C39-9CBC-669F45D4F0E2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710183-7E5D-4282-9F1A-D4A1D08A6C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153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10183-7E5D-4282-9F1A-D4A1D08A6C6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80278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10183-7E5D-4282-9F1A-D4A1D08A6C6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80278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10183-7E5D-4282-9F1A-D4A1D08A6C6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80278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2021/11/15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5479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2021/11/15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80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2435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2123605" y="6860999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1729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:a16="http://schemas.microsoft.com/office/drawing/2014/main" xmlns="" id="{822EAB1A-0613-4B84-B43A-020769A84C2F}"/>
              </a:ext>
            </a:extLst>
          </p:cNvPr>
          <p:cNvSpPr/>
          <p:nvPr/>
        </p:nvSpPr>
        <p:spPr>
          <a:xfrm rot="2684577">
            <a:off x="1749244" y="-91516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xmlns="" id="{CFAF4C25-9AB4-4329-B21C-0F7CB88F0784}"/>
              </a:ext>
            </a:extLst>
          </p:cNvPr>
          <p:cNvSpPr/>
          <p:nvPr/>
        </p:nvSpPr>
        <p:spPr>
          <a:xfrm rot="2684577">
            <a:off x="2658382" y="-39107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959F8909-6800-4D81-9559-FFAEB41A80C1}"/>
              </a:ext>
            </a:extLst>
          </p:cNvPr>
          <p:cNvSpPr txBox="1"/>
          <p:nvPr/>
        </p:nvSpPr>
        <p:spPr>
          <a:xfrm>
            <a:off x="2434847" y="1000659"/>
            <a:ext cx="7383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spc="700" dirty="0" smtClean="0">
                <a:cs typeface="+mn-ea"/>
                <a:sym typeface="+mn-lt"/>
              </a:rPr>
              <a:t>20</a:t>
            </a:r>
            <a:r>
              <a:rPr lang="en-US" altLang="zh-TW" sz="2800" spc="700" dirty="0" smtClean="0">
                <a:cs typeface="+mn-ea"/>
                <a:sym typeface="+mn-lt"/>
              </a:rPr>
              <a:t>21.11.12(</a:t>
            </a:r>
            <a:r>
              <a:rPr lang="zh-TW" altLang="en-US" sz="2800" spc="700" dirty="0" smtClean="0">
                <a:cs typeface="+mn-ea"/>
                <a:sym typeface="+mn-lt"/>
              </a:rPr>
              <a:t>加班</a:t>
            </a:r>
            <a:r>
              <a:rPr lang="en-US" altLang="zh-TW" sz="2800" spc="700" dirty="0" smtClean="0">
                <a:cs typeface="+mn-ea"/>
                <a:sym typeface="+mn-lt"/>
              </a:rPr>
              <a:t>)~</a:t>
            </a:r>
            <a:r>
              <a:rPr lang="en-US" altLang="zh-CN" sz="2800" spc="700" dirty="0" smtClean="0">
                <a:cs typeface="+mn-ea"/>
                <a:sym typeface="+mn-lt"/>
              </a:rPr>
              <a:t>20</a:t>
            </a:r>
            <a:r>
              <a:rPr lang="en-US" altLang="zh-TW" sz="2800" spc="700" dirty="0" smtClean="0">
                <a:cs typeface="+mn-ea"/>
                <a:sym typeface="+mn-lt"/>
              </a:rPr>
              <a:t>21.11.15</a:t>
            </a:r>
            <a:endParaRPr lang="zh-CN" altLang="en-US" sz="2800" spc="700" dirty="0"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F8829203-F363-4337-ACAC-0D2C4AE6A337}"/>
              </a:ext>
            </a:extLst>
          </p:cNvPr>
          <p:cNvSpPr txBox="1"/>
          <p:nvPr/>
        </p:nvSpPr>
        <p:spPr>
          <a:xfrm>
            <a:off x="4025900" y="1841500"/>
            <a:ext cx="434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spc="700" dirty="0" smtClean="0">
                <a:solidFill>
                  <a:schemeClr val="bg1">
                    <a:lumMod val="65000"/>
                  </a:schemeClr>
                </a:solidFill>
                <a:effectLst>
                  <a:outerShdw blurRad="165100" algn="ctr" rotWithShape="0">
                    <a:prstClr val="black">
                      <a:alpha val="24000"/>
                    </a:prstClr>
                  </a:outerShdw>
                </a:effectLst>
                <a:cs typeface="+mn-ea"/>
                <a:sym typeface="+mn-lt"/>
              </a:rPr>
              <a:t>工作日報</a:t>
            </a:r>
            <a:endParaRPr lang="zh-CN" altLang="en-US" sz="4000" spc="700" dirty="0">
              <a:solidFill>
                <a:schemeClr val="bg1">
                  <a:lumMod val="65000"/>
                </a:schemeClr>
              </a:solidFill>
              <a:effectLst>
                <a:outerShdw blurRad="165100" algn="ctr" rotWithShape="0">
                  <a:prstClr val="black">
                    <a:alpha val="24000"/>
                  </a:prst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xmlns="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xmlns="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xmlns="" id="{C0EF9AE3-F1B9-443C-9F86-CDF322936010}"/>
              </a:ext>
            </a:extLst>
          </p:cNvPr>
          <p:cNvGrpSpPr/>
          <p:nvPr/>
        </p:nvGrpSpPr>
        <p:grpSpPr>
          <a:xfrm>
            <a:off x="5140778" y="3464210"/>
            <a:ext cx="1910443" cy="338554"/>
            <a:chOff x="4054927" y="4937733"/>
            <a:chExt cx="1910443" cy="338554"/>
          </a:xfrm>
        </p:grpSpPr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xmlns="" id="{4E9D624C-B884-49D6-955A-058878E5E13C}"/>
                </a:ext>
              </a:extLst>
            </p:cNvPr>
            <p:cNvSpPr/>
            <p:nvPr/>
          </p:nvSpPr>
          <p:spPr>
            <a:xfrm>
              <a:off x="4204607" y="4937733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xmlns="" id="{D7F488F0-218D-4123-B444-742EAD00AD0E}"/>
                </a:ext>
              </a:extLst>
            </p:cNvPr>
            <p:cNvSpPr txBox="1"/>
            <p:nvPr/>
          </p:nvSpPr>
          <p:spPr>
            <a:xfrm>
              <a:off x="4054927" y="4953122"/>
              <a:ext cx="19104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>
                  <a:cs typeface="+mn-ea"/>
                  <a:sym typeface="+mn-lt"/>
                </a:rPr>
                <a:t>記錄</a:t>
              </a:r>
              <a:r>
                <a:rPr lang="zh-CN" altLang="en-US" sz="1400" dirty="0" smtClean="0">
                  <a:cs typeface="+mn-ea"/>
                  <a:sym typeface="+mn-lt"/>
                </a:rPr>
                <a:t>人：</a:t>
              </a:r>
              <a:r>
                <a:rPr lang="zh-TW" altLang="en-US" sz="1400" dirty="0" smtClean="0">
                  <a:cs typeface="+mn-ea"/>
                  <a:sym typeface="+mn-lt"/>
                </a:rPr>
                <a:t>葉柏漢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xmlns="" id="{9653DEAF-0910-48E8-8375-9FC078E9D0D6}"/>
              </a:ext>
            </a:extLst>
          </p:cNvPr>
          <p:cNvGrpSpPr/>
          <p:nvPr/>
        </p:nvGrpSpPr>
        <p:grpSpPr>
          <a:xfrm>
            <a:off x="4993733" y="4356392"/>
            <a:ext cx="2204531" cy="338554"/>
            <a:chOff x="6944288" y="4806069"/>
            <a:chExt cx="1694614" cy="338554"/>
          </a:xfrm>
        </p:grpSpPr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xmlns="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xmlns="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記錄日期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r>
                <a:rPr lang="en-US" altLang="zh-TW" sz="1400" dirty="0" smtClean="0">
                  <a:cs typeface="+mn-ea"/>
                  <a:sym typeface="+mn-lt"/>
                </a:rPr>
                <a:t>2021.11.15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7" name="组合 15">
            <a:extLst>
              <a:ext uri="{FF2B5EF4-FFF2-40B4-BE49-F238E27FC236}">
                <a16:creationId xmlns:a16="http://schemas.microsoft.com/office/drawing/2014/main" xmlns="" id="{9653DEAF-0910-48E8-8375-9FC078E9D0D6}"/>
              </a:ext>
            </a:extLst>
          </p:cNvPr>
          <p:cNvGrpSpPr/>
          <p:nvPr/>
        </p:nvGrpSpPr>
        <p:grpSpPr>
          <a:xfrm>
            <a:off x="4566186" y="5263963"/>
            <a:ext cx="3120608" cy="802506"/>
            <a:chOff x="6944288" y="4806069"/>
            <a:chExt cx="1694614" cy="338554"/>
          </a:xfrm>
        </p:grpSpPr>
        <p:sp>
          <p:nvSpPr>
            <p:cNvPr id="19" name="矩形: 圆角 14">
              <a:extLst>
                <a:ext uri="{FF2B5EF4-FFF2-40B4-BE49-F238E27FC236}">
                  <a16:creationId xmlns:a16="http://schemas.microsoft.com/office/drawing/2014/main" xmlns="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文本框 10">
              <a:extLst>
                <a:ext uri="{FF2B5EF4-FFF2-40B4-BE49-F238E27FC236}">
                  <a16:creationId xmlns:a16="http://schemas.microsoft.com/office/drawing/2014/main" xmlns="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116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工作時間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endParaRPr lang="en-US" altLang="zh-CN" sz="1400" dirty="0" smtClean="0">
                <a:cs typeface="+mn-ea"/>
                <a:sym typeface="+mn-lt"/>
              </a:endParaRPr>
            </a:p>
            <a:p>
              <a:pPr algn="ctr"/>
              <a:r>
                <a:rPr lang="en-US" altLang="zh-TW" sz="1400" dirty="0" smtClean="0">
                  <a:cs typeface="+mn-ea"/>
                  <a:sym typeface="+mn-lt"/>
                </a:rPr>
                <a:t>18:00~19:00</a:t>
              </a:r>
              <a:endParaRPr lang="en-US" altLang="zh-CN" sz="1400" dirty="0" smtClean="0">
                <a:cs typeface="+mn-ea"/>
                <a:sym typeface="+mn-lt"/>
              </a:endParaRPr>
            </a:p>
            <a:p>
              <a:pPr algn="ctr"/>
              <a:r>
                <a:rPr lang="en-US" altLang="zh-TW" sz="1400" dirty="0" smtClean="0">
                  <a:cs typeface="+mn-ea"/>
                  <a:sym typeface="+mn-lt"/>
                </a:rPr>
                <a:t>08:30~17:30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721018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78">
        <p:random/>
      </p:transition>
    </mc:Choice>
    <mc:Fallback xmlns="" xmlns:a16="http://schemas.microsoft.com/office/drawing/2014/main">
      <p:transition spd="slow" advTm="4078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  <p:extLst mod="1">
    <p:ext uri="{E180D4A7-C9FB-4DFB-919C-405C955672EB}">
      <p14:showEvtLst xmlns:p14="http://schemas.microsoft.com/office/powerpoint/2010/main">
        <p14:playEvt time="630" objId="2"/>
      </p14:showEvt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xmlns="" id="{5016DF47-4C78-4917-983C-FFC43C3A22DB}"/>
              </a:ext>
            </a:extLst>
          </p:cNvPr>
          <p:cNvGrpSpPr/>
          <p:nvPr/>
        </p:nvGrpSpPr>
        <p:grpSpPr>
          <a:xfrm>
            <a:off x="397415" y="280172"/>
            <a:ext cx="3378200" cy="784830"/>
            <a:chOff x="736600" y="2095500"/>
            <a:chExt cx="3378200" cy="784830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xmlns="" id="{09FE6907-8676-429A-9B5A-DC3FAFE110A8}"/>
                </a:ext>
              </a:extLst>
            </p:cNvPr>
            <p:cNvSpPr txBox="1"/>
            <p:nvPr/>
          </p:nvSpPr>
          <p:spPr>
            <a:xfrm>
              <a:off x="736600" y="2095500"/>
              <a:ext cx="3378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dirty="0" smtClean="0">
                  <a:cs typeface="+mn-ea"/>
                  <a:sym typeface="+mn-lt"/>
                </a:rPr>
                <a:t>本日工作事項</a:t>
              </a:r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xmlns="" id="{6123FD62-F930-464F-86A1-4D1030B58358}"/>
                </a:ext>
              </a:extLst>
            </p:cNvPr>
            <p:cNvSpPr txBox="1"/>
            <p:nvPr/>
          </p:nvSpPr>
          <p:spPr>
            <a:xfrm>
              <a:off x="736600" y="2618720"/>
              <a:ext cx="326390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100" smtClean="0">
                  <a:cs typeface="+mn-ea"/>
                  <a:sym typeface="+mn-lt"/>
                </a:rPr>
                <a:t>Day</a:t>
              </a:r>
              <a:r>
                <a:rPr lang="en-US" altLang="zh-CN" sz="1100" smtClean="0">
                  <a:cs typeface="+mn-ea"/>
                  <a:sym typeface="+mn-lt"/>
                </a:rPr>
                <a:t> </a:t>
              </a:r>
              <a:r>
                <a:rPr lang="en-US" altLang="zh-CN" sz="1100" dirty="0" smtClean="0">
                  <a:cs typeface="+mn-ea"/>
                  <a:sym typeface="+mn-lt"/>
                </a:rPr>
                <a:t>work</a:t>
              </a:r>
              <a:endParaRPr lang="zh-CN" altLang="en-US" sz="1100" dirty="0">
                <a:cs typeface="+mn-ea"/>
                <a:sym typeface="+mn-lt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61D68AC2-6217-4618-9FF2-2840E7AAD8C2}"/>
              </a:ext>
            </a:extLst>
          </p:cNvPr>
          <p:cNvSpPr txBox="1"/>
          <p:nvPr/>
        </p:nvSpPr>
        <p:spPr>
          <a:xfrm>
            <a:off x="213983" y="2681640"/>
            <a:ext cx="648011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spc="400" dirty="0" smtClean="0">
                <a:cs typeface="+mn-ea"/>
                <a:sym typeface="+mn-lt"/>
              </a:rPr>
              <a:t>關於建置網址</a:t>
            </a:r>
            <a:r>
              <a:rPr lang="en-US" altLang="zh-TW" sz="2000" spc="400" dirty="0" smtClean="0">
                <a:cs typeface="+mn-ea"/>
                <a:sym typeface="+mn-lt"/>
              </a:rPr>
              <a:t>(</a:t>
            </a:r>
            <a:r>
              <a:rPr lang="zh-TW" altLang="en-US" sz="2000" spc="400" dirty="0" smtClean="0">
                <a:cs typeface="+mn-ea"/>
                <a:sym typeface="+mn-lt"/>
              </a:rPr>
              <a:t>加班</a:t>
            </a:r>
            <a:r>
              <a:rPr lang="en-US" altLang="zh-TW" sz="2000" spc="400" dirty="0" smtClean="0">
                <a:cs typeface="+mn-ea"/>
                <a:sym typeface="+mn-lt"/>
              </a:rPr>
              <a:t>)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TW" sz="2000" spc="400" dirty="0">
              <a:cs typeface="+mn-ea"/>
              <a:sym typeface="+mn-lt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spc="400" dirty="0" smtClean="0">
                <a:cs typeface="+mn-ea"/>
                <a:sym typeface="+mn-lt"/>
              </a:rPr>
              <a:t>著手建置</a:t>
            </a:r>
            <a:r>
              <a:rPr lang="en-US" altLang="zh-TW" sz="2000" spc="400" dirty="0" smtClean="0">
                <a:cs typeface="+mn-ea"/>
                <a:sym typeface="+mn-lt"/>
              </a:rPr>
              <a:t>excel</a:t>
            </a:r>
            <a:r>
              <a:rPr lang="zh-TW" altLang="en-US" sz="2000" spc="400" dirty="0" smtClean="0">
                <a:cs typeface="+mn-ea"/>
                <a:sym typeface="+mn-lt"/>
              </a:rPr>
              <a:t>系統</a:t>
            </a:r>
            <a:endParaRPr lang="en-US" altLang="zh-TW" sz="2000" spc="400" dirty="0" smtClean="0">
              <a:cs typeface="+mn-ea"/>
              <a:sym typeface="+mn-lt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TW" sz="2000" spc="400" dirty="0">
              <a:cs typeface="+mn-ea"/>
              <a:sym typeface="+mn-lt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spc="400" dirty="0" smtClean="0">
                <a:cs typeface="+mn-ea"/>
                <a:sym typeface="+mn-lt"/>
              </a:rPr>
              <a:t>構想系統</a:t>
            </a:r>
            <a:endParaRPr lang="en-US" altLang="zh-TW" sz="2000" spc="400" dirty="0" smtClean="0">
              <a:cs typeface="+mn-ea"/>
              <a:sym typeface="+mn-lt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5466" y="2044468"/>
            <a:ext cx="4966534" cy="330391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2996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24">
        <p:random/>
      </p:transition>
    </mc:Choice>
    <mc:Fallback xmlns="" xmlns:a16="http://schemas.microsoft.com/office/drawing/2014/main" xmlns:a14="http://schemas.microsoft.com/office/drawing/2010/main">
      <p:transition spd="slow" advTm="402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6130B33B-FCB5-4AFA-8175-BA08126D80E1}"/>
              </a:ext>
            </a:extLst>
          </p:cNvPr>
          <p:cNvSpPr/>
          <p:nvPr/>
        </p:nvSpPr>
        <p:spPr>
          <a:xfrm>
            <a:off x="5029196" y="2650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CF3B8F59-C87E-48F7-911B-3FCC3B1922F9}"/>
              </a:ext>
            </a:extLst>
          </p:cNvPr>
          <p:cNvGrpSpPr/>
          <p:nvPr/>
        </p:nvGrpSpPr>
        <p:grpSpPr>
          <a:xfrm>
            <a:off x="3450566" y="558999"/>
            <a:ext cx="7375587" cy="976561"/>
            <a:chOff x="720555" y="1991896"/>
            <a:chExt cx="4291859" cy="1083521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xmlns="" id="{F069F7C5-7C6B-4416-BA43-7E9FF2B95F70}"/>
                </a:ext>
              </a:extLst>
            </p:cNvPr>
            <p:cNvSpPr txBox="1"/>
            <p:nvPr/>
          </p:nvSpPr>
          <p:spPr>
            <a:xfrm>
              <a:off x="720555" y="1991896"/>
              <a:ext cx="4291859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4000" spc="400" dirty="0" smtClean="0">
                  <a:cs typeface="+mn-ea"/>
                  <a:sym typeface="+mn-lt"/>
                </a:rPr>
                <a:t>	</a:t>
              </a:r>
              <a:r>
                <a:rPr lang="zh-TW" altLang="en-US" sz="4000" spc="400" dirty="0">
                  <a:cs typeface="+mn-ea"/>
                  <a:sym typeface="+mn-lt"/>
                </a:rPr>
                <a:t>關於建置網址</a:t>
              </a:r>
              <a:endParaRPr lang="en-US" altLang="zh-TW" sz="4000" spc="4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xmlns="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2832050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planning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sp>
        <p:nvSpPr>
          <p:cNvPr id="6" name="矩形 5"/>
          <p:cNvSpPr/>
          <p:nvPr/>
        </p:nvSpPr>
        <p:spPr>
          <a:xfrm>
            <a:off x="2458527" y="1690778"/>
            <a:ext cx="7530861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/>
              <a:t>由於</a:t>
            </a:r>
            <a:r>
              <a:rPr lang="en-US" altLang="zh-TW" sz="2400" dirty="0" smtClean="0"/>
              <a:t>excel</a:t>
            </a:r>
            <a:r>
              <a:rPr lang="zh-TW" altLang="en-US" sz="2400" dirty="0" smtClean="0"/>
              <a:t>系統與專家系統所使用的框架不一樣</a:t>
            </a:r>
            <a:r>
              <a:rPr lang="en-US" altLang="zh-TW" sz="2400" dirty="0" smtClean="0"/>
              <a:t/>
            </a:r>
            <a:br>
              <a:rPr lang="en-US" altLang="zh-TW" sz="2400" dirty="0" smtClean="0"/>
            </a:br>
            <a:r>
              <a:rPr lang="zh-TW" altLang="en-US" sz="2400" dirty="0" smtClean="0"/>
              <a:t>無法將</a:t>
            </a:r>
            <a:r>
              <a:rPr lang="en-US" altLang="zh-TW" sz="2400" dirty="0" smtClean="0"/>
              <a:t>excel</a:t>
            </a:r>
            <a:r>
              <a:rPr lang="zh-TW" altLang="en-US" sz="2400" dirty="0" smtClean="0"/>
              <a:t>系統暫時安置在專家系統</a:t>
            </a:r>
            <a:r>
              <a:rPr lang="en-US" altLang="zh-TW" sz="2400" dirty="0" smtClean="0"/>
              <a:t/>
            </a:r>
            <a:br>
              <a:rPr lang="en-US" altLang="zh-TW" sz="2400" dirty="0" smtClean="0"/>
            </a:br>
            <a:r>
              <a:rPr lang="zh-TW" altLang="en-US" sz="2400" dirty="0" smtClean="0"/>
              <a:t>故我會使用</a:t>
            </a:r>
            <a:r>
              <a:rPr lang="en-US" altLang="zh-TW" sz="2400" dirty="0" err="1" smtClean="0"/>
              <a:t>heroku</a:t>
            </a:r>
            <a:r>
              <a:rPr lang="zh-TW" altLang="en-US" sz="2400" dirty="0" smtClean="0"/>
              <a:t>將之後的</a:t>
            </a:r>
            <a:r>
              <a:rPr lang="en-US" altLang="zh-TW" sz="2400" dirty="0" smtClean="0"/>
              <a:t>excel</a:t>
            </a:r>
            <a:r>
              <a:rPr lang="zh-TW" altLang="en-US" sz="2400" dirty="0" smtClean="0"/>
              <a:t>網站暫時安置在上面</a:t>
            </a:r>
            <a:endParaRPr lang="zh-TW" altLang="en-US" sz="2400" dirty="0"/>
          </a:p>
        </p:txBody>
      </p:sp>
      <p:sp>
        <p:nvSpPr>
          <p:cNvPr id="7" name="矩形 6"/>
          <p:cNvSpPr/>
          <p:nvPr/>
        </p:nvSpPr>
        <p:spPr>
          <a:xfrm>
            <a:off x="2458527" y="3378679"/>
            <a:ext cx="3239920" cy="6297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Excel</a:t>
            </a:r>
            <a:r>
              <a:rPr lang="zh-TW" altLang="en-US" dirty="0" smtClean="0"/>
              <a:t>網站框架</a:t>
            </a:r>
            <a:endParaRPr lang="en-US" altLang="zh-TW" dirty="0" smtClean="0"/>
          </a:p>
          <a:p>
            <a:pPr algn="ctr"/>
            <a:r>
              <a:rPr lang="en-US" altLang="zh-TW" dirty="0" smtClean="0"/>
              <a:t>Django(</a:t>
            </a:r>
            <a:r>
              <a:rPr lang="zh-TW" altLang="en-US" dirty="0" smtClean="0"/>
              <a:t>後端</a:t>
            </a:r>
            <a:r>
              <a:rPr lang="en-US" altLang="zh-TW" dirty="0" smtClean="0"/>
              <a:t>)+</a:t>
            </a:r>
            <a:r>
              <a:rPr lang="en-US" altLang="zh-TW" dirty="0" err="1" smtClean="0"/>
              <a:t>vue</a:t>
            </a:r>
            <a:r>
              <a:rPr lang="en-US" altLang="zh-TW" dirty="0" smtClean="0"/>
              <a:t>(</a:t>
            </a:r>
            <a:r>
              <a:rPr lang="zh-TW" altLang="en-US" dirty="0" smtClean="0"/>
              <a:t>前端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6749468" y="3393056"/>
            <a:ext cx="3239920" cy="6297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專家系統</a:t>
            </a:r>
            <a:r>
              <a:rPr lang="zh-TW" altLang="en-US" dirty="0" smtClean="0"/>
              <a:t>網站框架</a:t>
            </a:r>
            <a:endParaRPr lang="en-US" altLang="zh-TW" dirty="0" smtClean="0"/>
          </a:p>
          <a:p>
            <a:pPr algn="ctr"/>
            <a:r>
              <a:rPr lang="en-US" altLang="zh-TW" dirty="0" err="1" smtClean="0"/>
              <a:t>Laravel</a:t>
            </a:r>
            <a:r>
              <a:rPr lang="en-US" altLang="zh-TW" dirty="0" smtClean="0"/>
              <a:t>(</a:t>
            </a:r>
            <a:r>
              <a:rPr lang="zh-TW" altLang="en-US" dirty="0" smtClean="0"/>
              <a:t>後端</a:t>
            </a:r>
            <a:r>
              <a:rPr lang="en-US" altLang="zh-TW" dirty="0" smtClean="0"/>
              <a:t>)+</a:t>
            </a:r>
            <a:r>
              <a:rPr lang="en-US" altLang="zh-TW" dirty="0" err="1" smtClean="0"/>
              <a:t>vue</a:t>
            </a:r>
            <a:r>
              <a:rPr lang="en-US" altLang="zh-TW" dirty="0" smtClean="0"/>
              <a:t>(</a:t>
            </a:r>
            <a:r>
              <a:rPr lang="zh-TW" altLang="en-US" dirty="0" smtClean="0"/>
              <a:t>前端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2458527" y="4356340"/>
            <a:ext cx="7530861" cy="15700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Heroku</a:t>
            </a:r>
            <a:r>
              <a:rPr lang="zh-TW" altLang="en-US" dirty="0" smtClean="0"/>
              <a:t>是一款免費的網站建置平台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我們可以把網站暫時建置在上面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缺點是他的速度較慢 並且有流量限制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等系統成形之後 在使用戰國策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97046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6130B33B-FCB5-4AFA-8175-BA08126D80E1}"/>
              </a:ext>
            </a:extLst>
          </p:cNvPr>
          <p:cNvSpPr/>
          <p:nvPr/>
        </p:nvSpPr>
        <p:spPr>
          <a:xfrm>
            <a:off x="5029196" y="2650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CF3B8F59-C87E-48F7-911B-3FCC3B1922F9}"/>
              </a:ext>
            </a:extLst>
          </p:cNvPr>
          <p:cNvGrpSpPr/>
          <p:nvPr/>
        </p:nvGrpSpPr>
        <p:grpSpPr>
          <a:xfrm>
            <a:off x="3450566" y="558999"/>
            <a:ext cx="7375587" cy="976561"/>
            <a:chOff x="720554" y="1991896"/>
            <a:chExt cx="4291859" cy="1083521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xmlns="" id="{F069F7C5-7C6B-4416-BA43-7E9FF2B95F70}"/>
                </a:ext>
              </a:extLst>
            </p:cNvPr>
            <p:cNvSpPr txBox="1"/>
            <p:nvPr/>
          </p:nvSpPr>
          <p:spPr>
            <a:xfrm>
              <a:off x="720554" y="1991896"/>
              <a:ext cx="4291859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l"/>
              </a:pPr>
              <a:r>
                <a:rPr lang="en-US" altLang="zh-TW" sz="4000" spc="400" dirty="0" smtClean="0">
                  <a:cs typeface="+mn-ea"/>
                  <a:sym typeface="+mn-lt"/>
                </a:rPr>
                <a:t>	</a:t>
              </a:r>
              <a:r>
                <a:rPr lang="zh-TW" altLang="en-US" sz="4000" spc="400" dirty="0" smtClean="0">
                  <a:cs typeface="+mn-ea"/>
                  <a:sym typeface="+mn-lt"/>
                </a:rPr>
                <a:t>建置</a:t>
              </a:r>
              <a:r>
                <a:rPr lang="en-US" altLang="zh-TW" sz="4000" spc="400" dirty="0">
                  <a:cs typeface="+mn-ea"/>
                  <a:sym typeface="+mn-lt"/>
                </a:rPr>
                <a:t>excel</a:t>
              </a:r>
              <a:r>
                <a:rPr lang="zh-TW" altLang="en-US" sz="4000" spc="400" dirty="0">
                  <a:cs typeface="+mn-ea"/>
                  <a:sym typeface="+mn-lt"/>
                </a:rPr>
                <a:t>系統</a:t>
              </a:r>
              <a:endParaRPr lang="en-US" altLang="zh-TW" sz="4000" spc="4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xmlns="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2832050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planning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421" y="1612980"/>
            <a:ext cx="10679150" cy="5245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矩形 9"/>
          <p:cNvSpPr/>
          <p:nvPr/>
        </p:nvSpPr>
        <p:spPr>
          <a:xfrm>
            <a:off x="0" y="431147"/>
            <a:ext cx="3925019" cy="1155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著手建置</a:t>
            </a:r>
            <a:r>
              <a:rPr lang="en-US" altLang="zh-TW" dirty="0" smtClean="0"/>
              <a:t>excel</a:t>
            </a:r>
            <a:r>
              <a:rPr lang="zh-TW" altLang="en-US" dirty="0" smtClean="0"/>
              <a:t>網頁</a:t>
            </a:r>
            <a:endParaRPr lang="en-US" altLang="zh-TW" dirty="0" smtClean="0"/>
          </a:p>
          <a:p>
            <a:pPr algn="ctr"/>
            <a:r>
              <a:rPr lang="zh-TW" altLang="en-US" dirty="0" smtClean="0"/>
              <a:t>整個版型會長這樣</a:t>
            </a:r>
            <a:endParaRPr lang="en-US" altLang="zh-TW" dirty="0" smtClean="0"/>
          </a:p>
          <a:p>
            <a:pPr algn="ctr"/>
            <a:r>
              <a:rPr lang="zh-TW" altLang="en-US" dirty="0"/>
              <a:t>背景</a:t>
            </a:r>
            <a:r>
              <a:rPr lang="zh-TW" altLang="en-US" dirty="0" smtClean="0"/>
              <a:t>圖片 文字等會進一步討論與修改</a:t>
            </a:r>
            <a:endParaRPr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3576350" y="3234906"/>
            <a:ext cx="5093197" cy="232050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向右箭號 11"/>
          <p:cNvSpPr/>
          <p:nvPr/>
        </p:nvSpPr>
        <p:spPr>
          <a:xfrm>
            <a:off x="3131389" y="4106174"/>
            <a:ext cx="319177" cy="3623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224287" y="3735238"/>
            <a:ext cx="2760453" cy="10524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網頁運行的方式</a:t>
            </a:r>
            <a:endParaRPr lang="en-US" altLang="zh-TW" dirty="0" smtClean="0"/>
          </a:p>
          <a:p>
            <a:pPr algn="ctr"/>
            <a:r>
              <a:rPr lang="zh-TW" altLang="en-US" dirty="0" smtClean="0"/>
              <a:t>整個頁面不會變</a:t>
            </a:r>
            <a:endParaRPr lang="en-US" altLang="zh-TW" dirty="0" smtClean="0"/>
          </a:p>
          <a:p>
            <a:pPr algn="ctr"/>
            <a:r>
              <a:rPr lang="zh-TW" altLang="en-US" dirty="0"/>
              <a:t>點選功能</a:t>
            </a:r>
            <a:r>
              <a:rPr lang="zh-TW" altLang="en-US" dirty="0" smtClean="0"/>
              <a:t>時只變動</a:t>
            </a:r>
            <a:r>
              <a:rPr lang="zh-TW" altLang="en-US" dirty="0"/>
              <a:t>紅色框的部分</a:t>
            </a:r>
          </a:p>
        </p:txBody>
      </p:sp>
    </p:spTree>
    <p:extLst>
      <p:ext uri="{BB962C8B-B14F-4D97-AF65-F5344CB8AC3E}">
        <p14:creationId xmlns:p14="http://schemas.microsoft.com/office/powerpoint/2010/main" val="1009044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6130B33B-FCB5-4AFA-8175-BA08126D80E1}"/>
              </a:ext>
            </a:extLst>
          </p:cNvPr>
          <p:cNvSpPr/>
          <p:nvPr/>
        </p:nvSpPr>
        <p:spPr>
          <a:xfrm>
            <a:off x="5029196" y="2650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CF3B8F59-C87E-48F7-911B-3FCC3B1922F9}"/>
              </a:ext>
            </a:extLst>
          </p:cNvPr>
          <p:cNvGrpSpPr/>
          <p:nvPr/>
        </p:nvGrpSpPr>
        <p:grpSpPr>
          <a:xfrm>
            <a:off x="3576350" y="558999"/>
            <a:ext cx="7249803" cy="976561"/>
            <a:chOff x="793749" y="1991896"/>
            <a:chExt cx="4218665" cy="1083521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xmlns="" id="{F069F7C5-7C6B-4416-BA43-7E9FF2B95F70}"/>
                </a:ext>
              </a:extLst>
            </p:cNvPr>
            <p:cNvSpPr txBox="1"/>
            <p:nvPr/>
          </p:nvSpPr>
          <p:spPr>
            <a:xfrm>
              <a:off x="1599006" y="1991896"/>
              <a:ext cx="3413408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4000" spc="400" dirty="0" smtClean="0">
                  <a:cs typeface="+mn-ea"/>
                  <a:sym typeface="+mn-lt"/>
                </a:rPr>
                <a:t>構想</a:t>
              </a:r>
              <a:r>
                <a:rPr lang="zh-TW" altLang="en-US" sz="4000" spc="400" dirty="0">
                  <a:cs typeface="+mn-ea"/>
                  <a:sym typeface="+mn-lt"/>
                </a:rPr>
                <a:t>系統</a:t>
              </a:r>
              <a:endParaRPr lang="en-US" altLang="zh-TW" sz="4000" spc="4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xmlns="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2832050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planning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pic>
        <p:nvPicPr>
          <p:cNvPr id="2050" name="Picture 2" descr="C:\Users\m10y036\Downloads\S__5264999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5381" y="1670539"/>
            <a:ext cx="6608834" cy="4958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4093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:a16="http://schemas.microsoft.com/office/drawing/2014/main" xmlns="" id="{822EAB1A-0613-4B84-B43A-020769A84C2F}"/>
              </a:ext>
            </a:extLst>
          </p:cNvPr>
          <p:cNvSpPr/>
          <p:nvPr/>
        </p:nvSpPr>
        <p:spPr>
          <a:xfrm rot="2684577">
            <a:off x="1698063" y="-91775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xmlns="" id="{CFAF4C25-9AB4-4329-B21C-0F7CB88F0784}"/>
              </a:ext>
            </a:extLst>
          </p:cNvPr>
          <p:cNvSpPr/>
          <p:nvPr/>
        </p:nvSpPr>
        <p:spPr>
          <a:xfrm rot="2684577">
            <a:off x="2627892" y="-39108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D2947702-0219-4F74-958A-0A5A704ECCC4}"/>
              </a:ext>
            </a:extLst>
          </p:cNvPr>
          <p:cNvSpPr txBox="1"/>
          <p:nvPr/>
        </p:nvSpPr>
        <p:spPr>
          <a:xfrm>
            <a:off x="2730500" y="2967335"/>
            <a:ext cx="678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5400" spc="1000" dirty="0" smtClean="0">
                <a:solidFill>
                  <a:prstClr val="black">
                    <a:lumMod val="85000"/>
                    <a:lumOff val="15000"/>
                  </a:prstClr>
                </a:solidFill>
                <a:cs typeface="+mn-ea"/>
                <a:sym typeface="+mn-lt"/>
              </a:rPr>
              <a:t>謝謝觀看</a:t>
            </a:r>
            <a:endParaRPr kumimoji="0" lang="zh-CN" altLang="en-US" sz="5400" b="0" i="0" u="none" strike="noStrike" kern="1200" cap="none" spc="100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xmlns="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xmlns="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84022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880">
        <p:random/>
      </p:transition>
    </mc:Choice>
    <mc:Fallback xmlns="" xmlns:a16="http://schemas.microsoft.com/office/drawing/2014/main">
      <p:transition spd="slow" advTm="388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6|0.5|0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5|0.6|0.5|0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5|1.1|0.4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jjj2gxoh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7157</TotalTime>
  <Words>134</Words>
  <Application>Microsoft Office PowerPoint</Application>
  <PresentationFormat>自訂</PresentationFormat>
  <Paragraphs>36</Paragraphs>
  <Slides>6</Slides>
  <Notes>3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6</vt:i4>
      </vt:variant>
    </vt:vector>
  </HeadingPairs>
  <TitlesOfParts>
    <vt:vector size="8" baseType="lpstr">
      <vt:lpstr>第一PPT，www.1ppt.com</vt:lpstr>
      <vt:lpstr>自定义设计方案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/>
  <cp:keywords/>
  <dc:description/>
  <cp:lastModifiedBy>葉柏漢</cp:lastModifiedBy>
  <cp:revision>456</cp:revision>
  <dcterms:created xsi:type="dcterms:W3CDTF">2020-11-05T09:34:12Z</dcterms:created>
  <dcterms:modified xsi:type="dcterms:W3CDTF">2021-11-15T06:15:47Z</dcterms:modified>
</cp:coreProperties>
</file>