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製作</a:t>
            </a:r>
            <a:r>
              <a:rPr lang="zh-TW" altLang="en-US" sz="2000" spc="400" dirty="0" smtClean="0">
                <a:cs typeface="+mn-ea"/>
                <a:sym typeface="+mn-lt"/>
              </a:rPr>
              <a:t>表單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26758" y="1991897"/>
              <a:ext cx="398565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製作表單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8" y="1704976"/>
            <a:ext cx="9550117" cy="46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174521" y="5520906"/>
            <a:ext cx="5268725" cy="50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製作表單準備測試寫入</a:t>
            </a:r>
            <a:r>
              <a:rPr lang="en-US" altLang="zh-TW" dirty="0" smtClean="0"/>
              <a:t>excel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42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458</cp:revision>
  <dcterms:created xsi:type="dcterms:W3CDTF">2020-11-05T09:34:12Z</dcterms:created>
  <dcterms:modified xsi:type="dcterms:W3CDTF">2021-11-15T06:29:05Z</dcterms:modified>
</cp:coreProperties>
</file>