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61" r:id="rId5"/>
    <p:sldId id="281" r:id="rId6"/>
    <p:sldId id="282" r:id="rId7"/>
    <p:sldId id="283" r:id="rId8"/>
    <p:sldId id="284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21.07.10~2021.07.11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2021.07.11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658262" y="5263965"/>
            <a:ext cx="3053599" cy="1006737"/>
            <a:chOff x="6986053" y="4806069"/>
            <a:chExt cx="1666532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99736" y="4823768"/>
              <a:ext cx="1652849" cy="32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2021.07.10(13:00~17:00</a:t>
              </a:r>
              <a:r>
                <a:rPr lang="en-US" altLang="zh-TW" sz="1400" dirty="0" smtClean="0">
                  <a:cs typeface="+mn-ea"/>
                  <a:sym typeface="+mn-lt"/>
                </a:rPr>
                <a:t>)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~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2021.07.11(13:00~17:00</a:t>
              </a:r>
              <a:r>
                <a:rPr lang="en-US" altLang="zh-TW" sz="1400" dirty="0" smtClean="0">
                  <a:cs typeface="+mn-ea"/>
                  <a:sym typeface="+mn-lt"/>
                </a:rPr>
                <a:t>)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dirty="0" smtClean="0">
                  <a:cs typeface="+mn-ea"/>
                  <a:sym typeface="+mn-lt"/>
                </a:rPr>
                <a:t>Month</a:t>
              </a:r>
              <a:r>
                <a:rPr lang="en-US" altLang="zh-CN" sz="1100" dirty="0" smtClean="0">
                  <a:cs typeface="+mn-ea"/>
                  <a:sym typeface="+mn-lt"/>
                </a:rPr>
                <a:t> 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1395801" y="3088264"/>
            <a:ext cx="5315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由於已經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r>
              <a:rPr lang="zh-TW" altLang="en-US" sz="2000" spc="400" dirty="0" smtClean="0">
                <a:cs typeface="+mn-ea"/>
                <a:sym typeface="+mn-lt"/>
              </a:rPr>
              <a:t>找出，所以將總體規劃的功能依照原本設計的做好了。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表單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64" y="1758248"/>
            <a:ext cx="9696146" cy="4742021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0317192" y="5279367"/>
            <a:ext cx="362310" cy="284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84405" y="4899623"/>
            <a:ext cx="1578634" cy="99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9932" y="4935914"/>
            <a:ext cx="1587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按下這裡可以看到先前所儲存的結果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>
                  <a:cs typeface="+mn-ea"/>
                  <a:sym typeface="+mn-lt"/>
                </a:rPr>
                <a:t>結果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21" y="1858543"/>
            <a:ext cx="9562245" cy="4666575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0800000">
            <a:off x="4528868" y="3528204"/>
            <a:ext cx="543464" cy="42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279367" y="3355676"/>
            <a:ext cx="1932316" cy="70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79367" y="3416711"/>
            <a:ext cx="214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此結果為先前已儲存在資料庫的結果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 rot="3959694">
            <a:off x="10343071" y="4960187"/>
            <a:ext cx="370936" cy="37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862888" y="4445005"/>
            <a:ext cx="17971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862888" y="4445005"/>
            <a:ext cx="179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按此可返回表單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5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表單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2054998"/>
            <a:ext cx="8956431" cy="436626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9333781" y="5658928"/>
            <a:ext cx="189781" cy="439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639353" y="4274061"/>
            <a:ext cx="1630393" cy="132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639353" y="4366176"/>
            <a:ext cx="1630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填完表單按下新增之後，會跳轉到結果的頁面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41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結果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285" y="1867116"/>
            <a:ext cx="9316349" cy="4556170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 rot="5400000">
            <a:off x="5973881" y="3174522"/>
            <a:ext cx="621102" cy="439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659770" y="3165093"/>
            <a:ext cx="2743200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59770" y="320982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立即新增一筆資料到結果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6" idx="1"/>
          </p:cNvCxnSpPr>
          <p:nvPr/>
        </p:nvCxnSpPr>
        <p:spPr>
          <a:xfrm flipH="1" flipV="1">
            <a:off x="5909094" y="2803586"/>
            <a:ext cx="258793" cy="157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167887" y="4192438"/>
            <a:ext cx="29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若不要此結果可以打叉刪除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55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>
                  <a:cs typeface="+mn-ea"/>
                  <a:sym typeface="+mn-lt"/>
                </a:rPr>
                <a:t>總結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794293" y="2631057"/>
            <a:ext cx="94804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目前還有些許</a:t>
            </a:r>
            <a:r>
              <a:rPr lang="en-US" altLang="zh-TW" sz="2400" dirty="0" smtClean="0"/>
              <a:t>bug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不過目前都不太會影響到使用者的</a:t>
            </a:r>
            <a:r>
              <a:rPr lang="zh-TW" altLang="en-US" sz="2400" dirty="0" smtClean="0"/>
              <a:t>體驗，故我會先將下方的比較分析給做出來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接下來會先著手比較分析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會造找總監討論</a:t>
            </a:r>
            <a:r>
              <a:rPr lang="en-US" altLang="zh-TW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以上完成後會開始進行環控設計的部分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也會</a:t>
            </a:r>
            <a:r>
              <a:rPr lang="zh-TW" altLang="en-US" sz="2400" dirty="0" smtClean="0"/>
              <a:t>再找總監討論</a:t>
            </a:r>
            <a:r>
              <a:rPr lang="en-US" altLang="zh-TW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當第二第三項完成後會再回過頭整修以上三項功能的</a:t>
            </a:r>
            <a:r>
              <a:rPr lang="en-US" altLang="zh-TW" sz="2400" dirty="0" smtClean="0"/>
              <a:t>bug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59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205</Words>
  <Application>Microsoft Office PowerPoint</Application>
  <PresentationFormat>寬螢幕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162</cp:revision>
  <dcterms:created xsi:type="dcterms:W3CDTF">2020-11-05T09:34:12Z</dcterms:created>
  <dcterms:modified xsi:type="dcterms:W3CDTF">2021-07-11T03:10:36Z</dcterms:modified>
</cp:coreProperties>
</file>