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0" r:id="rId4"/>
    <p:sldId id="261" r:id="rId5"/>
    <p:sldId id="284" r:id="rId6"/>
    <p:sldId id="285" r:id="rId7"/>
    <p:sldId id="283" r:id="rId8"/>
    <p:sldId id="286" r:id="rId9"/>
    <p:sldId id="282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zh-TW" altLang="en-US" sz="2000" spc="400" dirty="0">
                <a:cs typeface="+mn-ea"/>
                <a:sym typeface="+mn-lt"/>
              </a:rPr>
              <a:t>溫室基本資訊</a:t>
            </a:r>
            <a:r>
              <a:rPr lang="zh-TW" altLang="en-US" sz="2000" spc="400" dirty="0" smtClean="0">
                <a:cs typeface="+mn-ea"/>
                <a:sym typeface="+mn-lt"/>
              </a:rPr>
              <a:t>輸入的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修改溫室型式設計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修改光溫控設計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676294" cy="976561"/>
            <a:chOff x="661187" y="1991896"/>
            <a:chExt cx="348719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40044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溫室基本資訊輸入的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向右箭號 7"/>
          <p:cNvSpPr/>
          <p:nvPr/>
        </p:nvSpPr>
        <p:spPr>
          <a:xfrm rot="15766498">
            <a:off x="3476444" y="4444195"/>
            <a:ext cx="569344" cy="393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2524125"/>
            <a:ext cx="8696325" cy="18097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72597" y="52448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%</a:t>
            </a:r>
            <a:r>
              <a:rPr lang="zh-TW" altLang="en-US" dirty="0" smtClean="0"/>
              <a:t>數修改好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19125" y="18861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修改名稱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3741454">
            <a:off x="3559636" y="2319571"/>
            <a:ext cx="462178" cy="365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443998" y="1848170"/>
            <a:ext cx="178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修改成平方公尺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3741454">
            <a:off x="7584510" y="2281623"/>
            <a:ext cx="462178" cy="365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11" y="1908324"/>
            <a:ext cx="7200900" cy="28860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923691" y="4054415"/>
            <a:ext cx="830870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6378" y="4077443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新增此項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1923691" y="3154392"/>
            <a:ext cx="830870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6378" y="3177420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修改此項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(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續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2" y="1865839"/>
            <a:ext cx="4802621" cy="489927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67077" y="2829465"/>
            <a:ext cx="4882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讓成本分析可以運作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新增欄位計算詳細成本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根據簡易與強固顯示不同的表格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光控制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26" y="1936181"/>
            <a:ext cx="8086725" cy="41243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906438" y="4416725"/>
            <a:ext cx="1475117" cy="102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3902" y="4416725"/>
            <a:ext cx="162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將兩條線對調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讓數值正確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控制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49" y="1764162"/>
            <a:ext cx="6256064" cy="494468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2389517" y="3407434"/>
            <a:ext cx="1078302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2144" y="3507439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調整曲線讓數值正確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2389517" y="5520044"/>
            <a:ext cx="1078302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2144" y="5620049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仍</a:t>
            </a:r>
            <a:r>
              <a:rPr lang="zh-TW" altLang="en-US" dirty="0" smtClean="0"/>
              <a:t>有錯誤會繼續修正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8212347" y="4917057"/>
            <a:ext cx="405442" cy="36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596223" y="4895489"/>
            <a:ext cx="11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新增合計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8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838743" y="2051542"/>
            <a:ext cx="77929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將光溫控制有</a:t>
            </a:r>
            <a:r>
              <a:rPr lang="en-US" altLang="zh-TW" sz="2800" dirty="0" smtClean="0"/>
              <a:t>bug</a:t>
            </a:r>
            <a:r>
              <a:rPr lang="zh-TW" altLang="en-US" sz="2800" dirty="0" smtClean="0"/>
              <a:t>的繼續修正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修改環控分析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修改溫室型式</a:t>
            </a:r>
            <a:r>
              <a:rPr lang="zh-TW" altLang="en-US" sz="2800" dirty="0" smtClean="0"/>
              <a:t>設計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將總監給的資料放入資料庫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151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200</cp:revision>
  <dcterms:created xsi:type="dcterms:W3CDTF">2020-11-05T09:34:12Z</dcterms:created>
  <dcterms:modified xsi:type="dcterms:W3CDTF">2021-07-26T11:52:56Z</dcterms:modified>
</cp:coreProperties>
</file>