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61" r:id="rId5"/>
    <p:sldId id="283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>
        <p:scale>
          <a:sx n="119" d="100"/>
          <a:sy n="119" d="100"/>
        </p:scale>
        <p:origin x="-31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2021.08.04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新增側邊欄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處理</a:t>
            </a:r>
            <a:r>
              <a:rPr lang="en-US" altLang="zh-TW" sz="2000" spc="400" dirty="0" smtClean="0">
                <a:cs typeface="+mn-ea"/>
                <a:sym typeface="+mn-lt"/>
              </a:rPr>
              <a:t>AD</a:t>
            </a:r>
            <a:r>
              <a:rPr lang="zh-TW" altLang="en-US" sz="2000" spc="400" dirty="0" smtClean="0">
                <a:cs typeface="+mn-ea"/>
                <a:sym typeface="+mn-lt"/>
              </a:rPr>
              <a:t>帳號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新增群組與重新下載一些丟失的軟體與檔案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刻好溫室結構重量系統介面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682574" y="1991896"/>
              <a:ext cx="237906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新增側邊欄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22" y="1897810"/>
            <a:ext cx="2659145" cy="4898425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3890514" y="4606506"/>
            <a:ext cx="1000664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890515" y="5033453"/>
            <a:ext cx="1000664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6" y="787599"/>
            <a:ext cx="6621587" cy="974068"/>
            <a:chOff x="689761" y="1991896"/>
            <a:chExt cx="3458623" cy="108075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168693" y="1991896"/>
              <a:ext cx="2500759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溫室結構重量系統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1" y="2697016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33" y="1741717"/>
            <a:ext cx="10440729" cy="51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763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繼續完成</a:t>
            </a:r>
            <a:r>
              <a:rPr lang="zh-TW" altLang="en-US" sz="2800" spc="400" dirty="0">
                <a:cs typeface="+mn-ea"/>
                <a:sym typeface="+mn-lt"/>
              </a:rPr>
              <a:t>溫室結構重量</a:t>
            </a:r>
            <a:r>
              <a:rPr lang="zh-TW" altLang="en-US" sz="2800" spc="400" dirty="0" smtClean="0">
                <a:cs typeface="+mn-ea"/>
                <a:sym typeface="+mn-lt"/>
              </a:rPr>
              <a:t>系統的功能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84</Words>
  <Application>Microsoft Office PowerPoint</Application>
  <PresentationFormat>自訂</PresentationFormat>
  <Paragraphs>22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206</cp:revision>
  <dcterms:created xsi:type="dcterms:W3CDTF">2020-11-05T09:34:12Z</dcterms:created>
  <dcterms:modified xsi:type="dcterms:W3CDTF">2021-08-04T08:33:57Z</dcterms:modified>
</cp:coreProperties>
</file>