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61" r:id="rId5"/>
    <p:sldId id="282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21.08.06(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21.08.09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smtClean="0">
                  <a:cs typeface="+mn-ea"/>
                  <a:sym typeface="+mn-lt"/>
                </a:rPr>
                <a:t>2021.08.09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將屋頂型式修改完成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787600"/>
            <a:ext cx="6621587" cy="976561"/>
            <a:chOff x="689762" y="1991896"/>
            <a:chExt cx="345862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744549" y="1991896"/>
              <a:ext cx="231708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屋頂型式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411" y="1764161"/>
            <a:ext cx="10091631" cy="4924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向右箭號 6"/>
          <p:cNvSpPr/>
          <p:nvPr/>
        </p:nvSpPr>
        <p:spPr>
          <a:xfrm>
            <a:off x="9609221" y="2847474"/>
            <a:ext cx="713874" cy="272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9328484" y="3489158"/>
            <a:ext cx="206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固定在右邊</a:t>
            </a:r>
            <a:endParaRPr lang="en-US" altLang="zh-TW" dirty="0" smtClean="0"/>
          </a:p>
          <a:p>
            <a:r>
              <a:rPr lang="zh-TW" altLang="en-US" dirty="0" smtClean="0"/>
              <a:t>讓使用者方便</a:t>
            </a:r>
            <a:r>
              <a:rPr lang="zh-TW" altLang="en-US" dirty="0"/>
              <a:t>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344496" y="3267866"/>
            <a:ext cx="6545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修改溫室型式設計</a:t>
            </a:r>
            <a:endParaRPr lang="en-US" altLang="zh-TW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修改估重系統的屋頂型式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3154</TotalTime>
  <Words>64</Words>
  <Application>Microsoft Office PowerPoint</Application>
  <PresentationFormat>寬螢幕</PresentationFormat>
  <Paragraphs>21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微软雅黑</vt:lpstr>
      <vt:lpstr>宋体</vt:lpstr>
      <vt:lpstr>新細明體</vt:lpstr>
      <vt:lpstr>Arial</vt:lpstr>
      <vt:lpstr>Calibri</vt:lpstr>
      <vt:lpstr>Wingdings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a222056666@gmail.com</cp:lastModifiedBy>
  <cp:revision>216</cp:revision>
  <dcterms:created xsi:type="dcterms:W3CDTF">2020-11-05T09:34:12Z</dcterms:created>
  <dcterms:modified xsi:type="dcterms:W3CDTF">2021-08-08T10:04:16Z</dcterms:modified>
</cp:coreProperties>
</file>