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7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修改數值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修改數值</a:t>
            </a:r>
            <a:r>
              <a:rPr lang="en-US" altLang="zh-TW" sz="2000" spc="400" dirty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10952" y="558999"/>
            <a:ext cx="7496354" cy="976561"/>
            <a:chOff x="755694" y="1991896"/>
            <a:chExt cx="436213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55694" y="1991896"/>
              <a:ext cx="43621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3" y="2075911"/>
            <a:ext cx="10944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830792" y="3942272"/>
            <a:ext cx="767751" cy="603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225395" y="3338423"/>
            <a:ext cx="5118341" cy="73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856008" y="5523961"/>
            <a:ext cx="4330460" cy="600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單重與</a:t>
            </a:r>
            <a:r>
              <a:rPr lang="zh-TW" altLang="en-US" dirty="0"/>
              <a:t>價錢的部分接已修正</a:t>
            </a:r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1440610" y="558999"/>
            <a:ext cx="9566696" cy="976561"/>
            <a:chOff x="-449039" y="1991896"/>
            <a:chExt cx="556686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-449039" y="1991896"/>
              <a:ext cx="556686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bug(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溫室載重設計</a:t>
              </a:r>
              <a:r>
                <a:rPr lang="en-US" altLang="zh-TW" sz="4000" spc="400" dirty="0" smtClean="0">
                  <a:cs typeface="+mn-ea"/>
                  <a:sym typeface="+mn-lt"/>
                </a:rPr>
                <a:t>)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2" y="2213844"/>
            <a:ext cx="10502207" cy="377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51162" y="5132717"/>
            <a:ext cx="4344834" cy="698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432430" y="3347047"/>
            <a:ext cx="4344834" cy="517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51916" y="4698518"/>
            <a:ext cx="4344834" cy="517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351916" y="5313872"/>
            <a:ext cx="4344834" cy="517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41274" y="1923691"/>
            <a:ext cx="3910641" cy="72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數值皆以修正正確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有對照</a:t>
            </a:r>
            <a:r>
              <a:rPr lang="en-US" altLang="zh-TW" dirty="0" smtClean="0"/>
              <a:t>excel</a:t>
            </a:r>
            <a:r>
              <a:rPr lang="zh-TW" altLang="en-US" dirty="0"/>
              <a:t>試</a:t>
            </a:r>
            <a:r>
              <a:rPr lang="zh-TW" altLang="en-US" dirty="0" smtClean="0"/>
              <a:t>算過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04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55344" y="558999"/>
            <a:ext cx="8151963" cy="976561"/>
            <a:chOff x="374195" y="1991896"/>
            <a:chExt cx="474363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374195" y="1991896"/>
              <a:ext cx="474363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bug(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規劃結果</a:t>
              </a:r>
              <a:r>
                <a:rPr lang="en-US" altLang="zh-TW" sz="4000" spc="400" dirty="0" smtClean="0">
                  <a:cs typeface="+mn-ea"/>
                  <a:sym typeface="+mn-lt"/>
                </a:rPr>
                <a:t>)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23" y="1617623"/>
            <a:ext cx="10586769" cy="515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10952" y="5788325"/>
            <a:ext cx="300199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668220" y="4675518"/>
            <a:ext cx="2751826" cy="31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665343" y="5572663"/>
            <a:ext cx="2677065" cy="34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668221" y="5920596"/>
            <a:ext cx="2674188" cy="324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8023" y="2932981"/>
            <a:ext cx="3372929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切換表單時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數值有誤 還未更改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04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63</Words>
  <Application>Microsoft Office PowerPoint</Application>
  <PresentationFormat>自訂</PresentationFormat>
  <Paragraphs>25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404</cp:revision>
  <dcterms:created xsi:type="dcterms:W3CDTF">2020-11-05T09:34:12Z</dcterms:created>
  <dcterms:modified xsi:type="dcterms:W3CDTF">2021-10-25T07:48:00Z</dcterms:modified>
</cp:coreProperties>
</file>