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5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63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2021/10/25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2021/10/25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21.10.25(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21.10.26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smtClean="0">
                  <a:cs typeface="+mn-ea"/>
                  <a:sym typeface="+mn-lt"/>
                </a:rPr>
                <a:t>2021.10.26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修改數值</a:t>
            </a:r>
            <a:r>
              <a:rPr lang="en-US" altLang="zh-TW" sz="2000" spc="400" dirty="0" smtClean="0">
                <a:cs typeface="+mn-ea"/>
                <a:sym typeface="+mn-lt"/>
              </a:rPr>
              <a:t>bug(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510952" y="558999"/>
            <a:ext cx="7496354" cy="976561"/>
            <a:chOff x="755694" y="1991896"/>
            <a:chExt cx="436213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55694" y="1991896"/>
              <a:ext cx="436213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修改數值</a:t>
              </a:r>
              <a:r>
                <a:rPr lang="en-US" altLang="zh-TW" sz="4000" spc="400" dirty="0">
                  <a:cs typeface="+mn-ea"/>
                  <a:sym typeface="+mn-lt"/>
                </a:rPr>
                <a:t>bug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26" y="1747308"/>
            <a:ext cx="10915254" cy="46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450566" y="5762445"/>
            <a:ext cx="3088257" cy="4917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6691224" y="4629509"/>
            <a:ext cx="2815086" cy="3479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691224" y="5522343"/>
            <a:ext cx="2659810" cy="3522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691225" y="5877464"/>
            <a:ext cx="2659810" cy="376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02921" y="2976113"/>
            <a:ext cx="2941607" cy="552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更改表單後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數值皆正確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319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6464</TotalTime>
  <Words>40</Words>
  <Application>Microsoft Office PowerPoint</Application>
  <PresentationFormat>自訂</PresentationFormat>
  <Paragraphs>15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404</cp:revision>
  <dcterms:created xsi:type="dcterms:W3CDTF">2020-11-05T09:34:12Z</dcterms:created>
  <dcterms:modified xsi:type="dcterms:W3CDTF">2021-10-25T08:01:30Z</dcterms:modified>
</cp:coreProperties>
</file>