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3" r:id="rId5"/>
    <p:sldId id="284" r:id="rId6"/>
    <p:sldId id="285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21.07.20(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)&amp;2021.07.21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19:00~21:00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作物需求更改完畢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修改地理</a:t>
            </a:r>
            <a:r>
              <a:rPr lang="zh-TW" altLang="en-US" sz="2000" spc="400" dirty="0" smtClean="0">
                <a:cs typeface="+mn-ea"/>
                <a:sym typeface="+mn-lt"/>
              </a:rPr>
              <a:t>分析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7/20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31630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7/21</a:t>
            </a:r>
            <a:r>
              <a:rPr lang="zh-TW" altLang="en-US" dirty="0" smtClean="0"/>
              <a:t>工作內容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19509" y="4272897"/>
            <a:ext cx="31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光溫控制設計完成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光溫控制設計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92" y="1535561"/>
            <a:ext cx="9128607" cy="514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7901688">
            <a:off x="2987948" y="3443955"/>
            <a:ext cx="564022" cy="36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1524588" y="4901031"/>
            <a:ext cx="452927" cy="3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6495186">
            <a:off x="6176039" y="3630731"/>
            <a:ext cx="432992" cy="33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33353" y="3268670"/>
            <a:ext cx="355923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33353" y="3268670"/>
            <a:ext cx="37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可以對喜歡的設計再次進行選取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5597495" y="5325895"/>
            <a:ext cx="435836" cy="2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74976" y="2966739"/>
            <a:ext cx="3408461" cy="34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5597495" y="4835056"/>
            <a:ext cx="427290" cy="30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9767843" y="6264066"/>
            <a:ext cx="393106" cy="32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617203" y="5428057"/>
            <a:ext cx="30850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74976" y="2966739"/>
            <a:ext cx="339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根據選項會跑出相對應的表格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97495" y="5669202"/>
            <a:ext cx="29525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32767" y="5431785"/>
            <a:ext cx="31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根據有興趣的設備進行選取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97495" y="5669202"/>
            <a:ext cx="295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選擇的項目會顯示在這裡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319860" y="4814238"/>
            <a:ext cx="22088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319860" y="4803285"/>
            <a:ext cx="232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可以進行比較分析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28085" y="6274472"/>
            <a:ext cx="6437209" cy="32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243364" y="6252176"/>
            <a:ext cx="64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按了儲存，就會將上面的選項放入資料庫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目前未實現此功能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4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地理分析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75" y="1535561"/>
            <a:ext cx="9184311" cy="51661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44994" y="5306938"/>
            <a:ext cx="1478423" cy="358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向右箭號 7"/>
          <p:cNvSpPr/>
          <p:nvPr/>
        </p:nvSpPr>
        <p:spPr>
          <a:xfrm rot="7723173">
            <a:off x="3623417" y="4939469"/>
            <a:ext cx="358923" cy="36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23417" y="4580546"/>
            <a:ext cx="11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2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作物需求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10" y="1946865"/>
            <a:ext cx="10558687" cy="434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563454" y="3076486"/>
            <a:ext cx="1298961" cy="341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526548">
            <a:off x="5546220" y="2683380"/>
            <a:ext cx="470018" cy="35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90602" y="2392822"/>
            <a:ext cx="164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新增作物選擇</a:t>
            </a:r>
          </a:p>
        </p:txBody>
      </p:sp>
    </p:spTree>
    <p:extLst>
      <p:ext uri="{BB962C8B-B14F-4D97-AF65-F5344CB8AC3E}">
        <p14:creationId xmlns:p14="http://schemas.microsoft.com/office/powerpoint/2010/main" val="13111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136778" y="2997646"/>
            <a:ext cx="60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接續會與總監繼續</a:t>
            </a:r>
            <a:r>
              <a:rPr lang="zh-TW" altLang="en-US" sz="2800" dirty="0" smtClean="0"/>
              <a:t>討論系統的規劃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148</Words>
  <Application>Microsoft Office PowerPoint</Application>
  <PresentationFormat>自訂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212</cp:revision>
  <dcterms:created xsi:type="dcterms:W3CDTF">2020-11-05T09:34:12Z</dcterms:created>
  <dcterms:modified xsi:type="dcterms:W3CDTF">2021-07-21T08:43:30Z</dcterms:modified>
</cp:coreProperties>
</file>