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83" r:id="rId5"/>
    <p:sldId id="282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1628277" y="978204"/>
            <a:ext cx="8996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21.07.21(</a:t>
            </a:r>
            <a:r>
              <a:rPr lang="zh-TW" altLang="en-US" sz="2800" spc="700" dirty="0" smtClean="0">
                <a:cs typeface="+mn-ea"/>
                <a:sym typeface="+mn-lt"/>
              </a:rPr>
              <a:t>晚上加班</a:t>
            </a:r>
            <a:r>
              <a:rPr lang="en-US" altLang="zh-TW" sz="2800" spc="700" dirty="0" smtClean="0">
                <a:cs typeface="+mn-ea"/>
                <a:sym typeface="+mn-lt"/>
              </a:rPr>
              <a:t>)&amp;</a:t>
            </a:r>
            <a:r>
              <a:rPr lang="en-US" altLang="zh-TW" sz="2800" spc="700" dirty="0" smtClean="0">
                <a:cs typeface="+mn-ea"/>
                <a:sym typeface="+mn-lt"/>
              </a:rPr>
              <a:t>2021.07.22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2021.07.22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5"/>
            <a:ext cx="3120608" cy="638889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277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19:00~20:00</a:t>
              </a:r>
              <a:r>
                <a:rPr lang="zh-TW" altLang="en-US" sz="1400" dirty="0" smtClean="0">
                  <a:cs typeface="+mn-ea"/>
                  <a:sym typeface="+mn-lt"/>
                </a:rPr>
                <a:t>、</a:t>
              </a:r>
              <a:r>
                <a:rPr lang="en-US" altLang="zh-TW" sz="1400" dirty="0" smtClean="0">
                  <a:cs typeface="+mn-ea"/>
                  <a:sym typeface="+mn-lt"/>
                </a:rPr>
                <a:t>08:30~13:00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819509" y="2253015"/>
            <a:ext cx="587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將溫控設計的線圖做調整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397414" y="1806739"/>
            <a:ext cx="2439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7/21</a:t>
            </a:r>
            <a:r>
              <a:rPr lang="zh-TW" altLang="en-US" sz="2000" dirty="0" smtClean="0"/>
              <a:t>加班</a:t>
            </a:r>
            <a:r>
              <a:rPr lang="zh-TW" altLang="en-US" sz="2000" dirty="0" smtClean="0"/>
              <a:t>工作內容</a:t>
            </a:r>
            <a:endParaRPr lang="zh-TW" altLang="en-US" sz="20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397415" y="3316306"/>
            <a:ext cx="1690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7/22</a:t>
            </a:r>
            <a:r>
              <a:rPr lang="zh-TW" altLang="en-US" dirty="0" smtClean="0"/>
              <a:t>工作</a:t>
            </a:r>
            <a:r>
              <a:rPr lang="zh-TW" altLang="en-US" dirty="0" smtClean="0"/>
              <a:t>內容</a:t>
            </a:r>
            <a:endParaRPr lang="en-US" altLang="zh-TW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溫控設計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505" y="1942964"/>
            <a:ext cx="10153941" cy="432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向右箭號 5"/>
          <p:cNvSpPr/>
          <p:nvPr/>
        </p:nvSpPr>
        <p:spPr>
          <a:xfrm rot="6504995">
            <a:off x="10054127" y="2888479"/>
            <a:ext cx="435835" cy="401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9501662" y="2167294"/>
            <a:ext cx="2059537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9501662" y="2167293"/>
            <a:ext cx="2059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原本是最高最低溫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改成平均溫度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241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58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3006</TotalTime>
  <Words>61</Words>
  <Application>Microsoft Office PowerPoint</Application>
  <PresentationFormat>自訂</PresentationFormat>
  <Paragraphs>17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uc_pub</cp:lastModifiedBy>
  <cp:revision>210</cp:revision>
  <dcterms:created xsi:type="dcterms:W3CDTF">2020-11-05T09:34:12Z</dcterms:created>
  <dcterms:modified xsi:type="dcterms:W3CDTF">2021-07-21T08:43:06Z</dcterms:modified>
</cp:coreProperties>
</file>