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85" r:id="rId5"/>
    <p:sldId id="287" r:id="rId6"/>
    <p:sldId id="288" r:id="rId7"/>
    <p:sldId id="289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21.11.02(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2021.11.03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修改</a:t>
            </a:r>
            <a:r>
              <a:rPr lang="en-US" altLang="zh-TW" sz="2000" spc="400" dirty="0">
                <a:cs typeface="+mn-ea"/>
                <a:sym typeface="+mn-lt"/>
              </a:rPr>
              <a:t>RWD(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修改</a:t>
            </a:r>
            <a:r>
              <a:rPr lang="en-US" altLang="zh-TW" sz="2000" spc="400" dirty="0">
                <a:cs typeface="+mn-ea"/>
                <a:sym typeface="+mn-lt"/>
              </a:rPr>
              <a:t>RWD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RWD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向右箭號 5"/>
          <p:cNvSpPr/>
          <p:nvPr/>
        </p:nvSpPr>
        <p:spPr>
          <a:xfrm>
            <a:off x="3334109" y="3416060"/>
            <a:ext cx="2320510" cy="1000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2" y="898093"/>
            <a:ext cx="2978442" cy="584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510" y="1920665"/>
            <a:ext cx="2068380" cy="445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890" y="1922142"/>
            <a:ext cx="2117693" cy="445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665" y="1920665"/>
            <a:ext cx="2187281" cy="475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RWD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向右箭號 5"/>
          <p:cNvSpPr/>
          <p:nvPr/>
        </p:nvSpPr>
        <p:spPr>
          <a:xfrm>
            <a:off x="4935741" y="3485071"/>
            <a:ext cx="2320510" cy="1000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13" y="1112807"/>
            <a:ext cx="2998044" cy="510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829" y="984809"/>
            <a:ext cx="3170437" cy="536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92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與總監討論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 descr="C:\Users\m10y036\Downloads\S__5176525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409" y="1682209"/>
            <a:ext cx="6618778" cy="496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9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041511" y="558999"/>
            <a:ext cx="6987398" cy="976561"/>
            <a:chOff x="482526" y="1991896"/>
            <a:chExt cx="4065971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48252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修改工時的數值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13" y="1535560"/>
            <a:ext cx="4395769" cy="514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159368" y="6167887"/>
            <a:ext cx="1936628" cy="388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3329796" y="6064370"/>
            <a:ext cx="707366" cy="4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59125" y="5305245"/>
            <a:ext cx="2924354" cy="58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600</a:t>
            </a:r>
            <a:r>
              <a:rPr lang="zh-TW" altLang="en-US" dirty="0" smtClean="0"/>
              <a:t>*</a:t>
            </a:r>
            <a:r>
              <a:rPr lang="en-US" altLang="zh-TW" dirty="0" smtClean="0"/>
              <a:t>2.2=1320</a:t>
            </a:r>
          </a:p>
          <a:p>
            <a:pPr algn="ctr"/>
            <a:r>
              <a:rPr lang="zh-TW" altLang="en-US" dirty="0"/>
              <a:t>把工期改成工時</a:t>
            </a:r>
          </a:p>
        </p:txBody>
      </p:sp>
    </p:spTree>
    <p:extLst>
      <p:ext uri="{BB962C8B-B14F-4D97-AF65-F5344CB8AC3E}">
        <p14:creationId xmlns:p14="http://schemas.microsoft.com/office/powerpoint/2010/main" val="334935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7013</TotalTime>
  <Words>54</Words>
  <Application>Microsoft Office PowerPoint</Application>
  <PresentationFormat>自訂</PresentationFormat>
  <Paragraphs>27</Paragraphs>
  <Slides>7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430</cp:revision>
  <dcterms:created xsi:type="dcterms:W3CDTF">2020-11-05T09:34:12Z</dcterms:created>
  <dcterms:modified xsi:type="dcterms:W3CDTF">2021-11-03T08:16:26Z</dcterms:modified>
</cp:coreProperties>
</file>