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90" r:id="rId5"/>
    <p:sldId id="288" r:id="rId6"/>
    <p:sldId id="289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修改工時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RWD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修改工時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38" y="1658441"/>
            <a:ext cx="8953720" cy="484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221638" y="6288657"/>
            <a:ext cx="1265020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9428672" y="5512279"/>
            <a:ext cx="741871" cy="55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61384" y="4641010"/>
            <a:ext cx="3476446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規劃結果的部分修改工時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5193097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5" y="528135"/>
            <a:ext cx="3387390" cy="58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9" y="618106"/>
            <a:ext cx="3002352" cy="607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RWD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向右箭號 5"/>
          <p:cNvSpPr/>
          <p:nvPr/>
        </p:nvSpPr>
        <p:spPr>
          <a:xfrm>
            <a:off x="5275053" y="3416060"/>
            <a:ext cx="2320510" cy="100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50" y="944346"/>
            <a:ext cx="3321596" cy="54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22" y="1366283"/>
            <a:ext cx="2687487" cy="497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42604" y="2372264"/>
            <a:ext cx="3871246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解決表格</a:t>
            </a:r>
            <a:r>
              <a:rPr lang="en-US" altLang="zh-TW" dirty="0" smtClean="0"/>
              <a:t>RWD</a:t>
            </a:r>
            <a:r>
              <a:rPr lang="zh-TW" altLang="en-US" dirty="0" smtClean="0"/>
              <a:t>超出螢幕的問題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0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59</Words>
  <Application>Microsoft Office PowerPoint</Application>
  <PresentationFormat>自訂</PresentationFormat>
  <Paragraphs>24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432</cp:revision>
  <dcterms:created xsi:type="dcterms:W3CDTF">2020-11-05T09:34:12Z</dcterms:created>
  <dcterms:modified xsi:type="dcterms:W3CDTF">2021-11-03T08:33:01Z</dcterms:modified>
</cp:coreProperties>
</file>