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90" r:id="rId5"/>
    <p:sldId id="291" r:id="rId6"/>
    <p:sldId id="29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</a:t>
            </a:r>
            <a:r>
              <a:rPr lang="en-US" altLang="zh-TW" sz="2000" spc="400" dirty="0" smtClean="0">
                <a:cs typeface="+mn-ea"/>
                <a:sym typeface="+mn-lt"/>
              </a:rPr>
              <a:t>RWD(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重新撰寫</a:t>
            </a:r>
            <a:r>
              <a:rPr lang="en-US" altLang="zh-TW" sz="2000" spc="400" dirty="0" smtClean="0">
                <a:cs typeface="+mn-ea"/>
                <a:sym typeface="+mn-lt"/>
              </a:rPr>
              <a:t>LME</a:t>
            </a:r>
            <a:r>
              <a:rPr lang="zh-TW" altLang="en-US" sz="2000" spc="400" dirty="0" smtClean="0">
                <a:cs typeface="+mn-ea"/>
                <a:sym typeface="+mn-lt"/>
              </a:rPr>
              <a:t>金屬爬蟲資料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31" y="698740"/>
            <a:ext cx="3089724" cy="590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60" y="379330"/>
            <a:ext cx="3014213" cy="624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4822166" y="3812875"/>
            <a:ext cx="3001992" cy="724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87328" y="2173857"/>
            <a:ext cx="3726612" cy="76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原本的超出螢幕範圍許多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已修正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053750" y="566428"/>
            <a:ext cx="6987397" cy="969133"/>
            <a:chOff x="489648" y="2000138"/>
            <a:chExt cx="4065971" cy="107527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489648" y="2000138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重新</a:t>
              </a:r>
              <a:r>
                <a:rPr lang="zh-TW" altLang="en-US" sz="4000" spc="400" dirty="0">
                  <a:cs typeface="+mn-ea"/>
                  <a:sym typeface="+mn-lt"/>
                </a:rPr>
                <a:t>撰寫</a:t>
              </a:r>
              <a:r>
                <a:rPr lang="en-US" altLang="zh-TW" sz="4000" spc="400" dirty="0">
                  <a:cs typeface="+mn-ea"/>
                  <a:sym typeface="+mn-lt"/>
                </a:rPr>
                <a:t>LME</a:t>
              </a:r>
              <a:r>
                <a:rPr lang="zh-TW" altLang="en-US" sz="4000" spc="400" dirty="0">
                  <a:cs typeface="+mn-ea"/>
                  <a:sym typeface="+mn-lt"/>
                </a:rPr>
                <a:t>金屬爬蟲資料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51" y="1661744"/>
            <a:ext cx="9599489" cy="503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237562" y="2182483"/>
            <a:ext cx="1708030" cy="1647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61094" y="5339751"/>
            <a:ext cx="839638" cy="1354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76181" y="5193102"/>
            <a:ext cx="4502989" cy="132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宜靜學姊之前</a:t>
            </a:r>
            <a:r>
              <a:rPr lang="zh-TW" altLang="en-US" dirty="0" smtClean="0"/>
              <a:t>的金屬價格爬蟲</a:t>
            </a:r>
            <a:r>
              <a:rPr lang="zh-TW" altLang="en-US" dirty="0" smtClean="0"/>
              <a:t>都不會</a:t>
            </a:r>
            <a:r>
              <a:rPr lang="zh-TW" altLang="en-US" dirty="0" smtClean="0"/>
              <a:t>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目前已將程式翻修完畢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未設定排成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8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66428"/>
            <a:ext cx="6464797" cy="969133"/>
            <a:chOff x="793749" y="2000138"/>
            <a:chExt cx="3761870" cy="107527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368099" y="2000138"/>
              <a:ext cx="3187520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與總監討論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774826" y="3170206"/>
            <a:ext cx="6642340" cy="95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dirty="0" smtClean="0"/>
              <a:t>總監想做一個從網頁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並且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的表格</a:t>
            </a:r>
            <a:endParaRPr lang="en-US" altLang="zh-TW" dirty="0" smtClean="0"/>
          </a:p>
          <a:p>
            <a:pPr marL="342900" indent="-342900" algn="ctr">
              <a:buAutoNum type="arabicPeriod"/>
            </a:pPr>
            <a:r>
              <a:rPr lang="zh-TW" altLang="en-US" dirty="0"/>
              <a:t>之後會擴充</a:t>
            </a:r>
            <a:r>
              <a:rPr lang="zh-TW" altLang="en-US" dirty="0" smtClean="0"/>
              <a:t>成</a:t>
            </a:r>
            <a:r>
              <a:rPr lang="en-US" altLang="zh-TW" dirty="0" smtClean="0"/>
              <a:t>input excel</a:t>
            </a:r>
            <a:r>
              <a:rPr lang="zh-TW" altLang="en-US" dirty="0" smtClean="0"/>
              <a:t>表格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顯示到網頁上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58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7164</TotalTime>
  <Words>104</Words>
  <Application>Microsoft Office PowerPoint</Application>
  <PresentationFormat>自訂</PresentationFormat>
  <Paragraphs>30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447</cp:revision>
  <dcterms:created xsi:type="dcterms:W3CDTF">2020-11-05T09:34:12Z</dcterms:created>
  <dcterms:modified xsi:type="dcterms:W3CDTF">2021-11-08T07:18:03Z</dcterms:modified>
</cp:coreProperties>
</file>