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21.11.06 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幫程式碼上註解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6951916" cy="1323439"/>
            <a:chOff x="689762" y="1991896"/>
            <a:chExt cx="3631162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程式碼上註解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06" y="1668872"/>
            <a:ext cx="9614019" cy="510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19544" y="4220089"/>
            <a:ext cx="4067798" cy="76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從結構材料繼續註解</a:t>
            </a:r>
            <a:endParaRPr lang="en-US" altLang="zh-TW" dirty="0" smtClean="0"/>
          </a:p>
          <a:p>
            <a:pPr algn="ctr"/>
            <a:r>
              <a:rPr lang="zh-TW" altLang="en-US" dirty="0"/>
              <a:t>綠色為註解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只截取部分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程式碼</a:t>
              </a:r>
              <a:r>
                <a:rPr lang="zh-TW" altLang="en-US" sz="4000" spc="400" dirty="0">
                  <a:cs typeface="+mn-ea"/>
                  <a:sym typeface="+mn-lt"/>
                </a:rPr>
                <a:t>上註解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47" y="1764161"/>
            <a:ext cx="9161091" cy="501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45181" y="3315768"/>
            <a:ext cx="3948157" cy="12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此頁為載重設計的程式碼</a:t>
            </a:r>
            <a:endParaRPr lang="en-US" altLang="zh-TW" dirty="0" smtClean="0"/>
          </a:p>
          <a:p>
            <a:pPr algn="ctr"/>
            <a:r>
              <a:rPr lang="zh-TW" altLang="en-US" dirty="0"/>
              <a:t>綠色</a:t>
            </a:r>
            <a:r>
              <a:rPr lang="zh-TW" altLang="en-US" dirty="0" smtClean="0"/>
              <a:t>為註解 程式碼過多只截取一部份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已經將目前所有的程式碼都上註解了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77</Words>
  <Application>Microsoft Office PowerPoint</Application>
  <PresentationFormat>自訂</PresentationFormat>
  <Paragraphs>21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233</cp:revision>
  <dcterms:created xsi:type="dcterms:W3CDTF">2020-11-05T09:34:12Z</dcterms:created>
  <dcterms:modified xsi:type="dcterms:W3CDTF">2021-11-05T08:34:48Z</dcterms:modified>
</cp:coreProperties>
</file>