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85" r:id="rId5"/>
    <p:sldId id="286" r:id="rId6"/>
    <p:sldId id="287" r:id="rId7"/>
    <p:sldId id="288" r:id="rId8"/>
    <p:sldId id="28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修改名稱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數值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修改排版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修改連棟指數的公式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97399"/>
            <a:ext cx="119348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49570" y="4433976"/>
            <a:ext cx="1086928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23668" y="4675516"/>
            <a:ext cx="201283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43246" y="4433977"/>
            <a:ext cx="623977" cy="483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37659" y="4465605"/>
            <a:ext cx="607533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3645" y="3045125"/>
            <a:ext cx="2076153" cy="88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修改名稱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5" cy="976561"/>
            <a:chOff x="793749" y="1991896"/>
            <a:chExt cx="432407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88966" y="1991896"/>
              <a:ext cx="352886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zh-TW" altLang="en-US" sz="4000" spc="400" dirty="0">
                  <a:cs typeface="+mn-ea"/>
                  <a:sym typeface="+mn-lt"/>
                </a:rPr>
                <a:t>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4" y="1600201"/>
            <a:ext cx="10784021" cy="504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23284" y="3864634"/>
            <a:ext cx="3037501" cy="119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切換表單時，排列順序跟原本不一樣，已進行調整。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6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dirty="0"/>
                <a:t>規劃</a:t>
              </a:r>
              <a:r>
                <a:rPr lang="zh-TW" altLang="en-US" sz="4000" dirty="0" smtClean="0"/>
                <a:t>結果</a:t>
              </a:r>
              <a:r>
                <a:rPr lang="en-US" altLang="zh-TW" sz="4000" dirty="0" smtClean="0"/>
                <a:t>-</a:t>
              </a:r>
              <a:r>
                <a:rPr lang="zh-TW" altLang="en-US" sz="4000" dirty="0"/>
                <a:t>光</a:t>
              </a:r>
              <a:r>
                <a:rPr lang="zh-TW" altLang="en-US" sz="4000" dirty="0" smtClean="0"/>
                <a:t>溫控分析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56" y="3674854"/>
            <a:ext cx="6951044" cy="301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840082" y="2530819"/>
            <a:ext cx="5063705" cy="76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切換</a:t>
            </a:r>
            <a:r>
              <a:rPr lang="zh-TW" altLang="en-US" dirty="0" smtClean="0"/>
              <a:t>表單時，光溫控分析不會變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已解決</a:t>
            </a:r>
            <a:r>
              <a:rPr lang="en-US" altLang="zh-TW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" y="1721880"/>
            <a:ext cx="5581290" cy="23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4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83147" y="558998"/>
            <a:ext cx="7824158" cy="1323439"/>
            <a:chOff x="564944" y="1991896"/>
            <a:chExt cx="4552882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64944" y="1991896"/>
              <a:ext cx="4552882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</a:t>
              </a:r>
              <a:r>
                <a:rPr lang="en-US" altLang="zh-TW" sz="4000" spc="400" dirty="0">
                  <a:cs typeface="+mn-ea"/>
                  <a:sym typeface="+mn-lt"/>
                </a:rPr>
                <a:t>co2</a:t>
              </a:r>
              <a:r>
                <a:rPr lang="zh-TW" altLang="en-US" sz="4000" spc="400" dirty="0">
                  <a:cs typeface="+mn-ea"/>
                  <a:sym typeface="+mn-lt"/>
                </a:rPr>
                <a:t>增產率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1" y="1927091"/>
            <a:ext cx="11132772" cy="366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183147" y="4977442"/>
            <a:ext cx="6590581" cy="491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01396" y="5779698"/>
            <a:ext cx="4304581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切換表單時 ，未能出現</a:t>
            </a:r>
            <a:r>
              <a:rPr lang="en-US" altLang="zh-TW" dirty="0" smtClean="0"/>
              <a:t>CO2(</a:t>
            </a:r>
            <a:r>
              <a:rPr lang="zh-TW" altLang="en-US" dirty="0" smtClean="0"/>
              <a:t>已解決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7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83147" y="558998"/>
            <a:ext cx="7824158" cy="1323439"/>
            <a:chOff x="564944" y="1991896"/>
            <a:chExt cx="4552882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64944" y="1991896"/>
              <a:ext cx="4552882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</a:t>
              </a:r>
              <a:r>
                <a:rPr lang="en-US" altLang="zh-TW" sz="4000" spc="400" dirty="0">
                  <a:cs typeface="+mn-ea"/>
                  <a:sym typeface="+mn-lt"/>
                </a:rPr>
                <a:t>co2</a:t>
              </a:r>
              <a:r>
                <a:rPr lang="zh-TW" altLang="en-US" sz="4000" spc="400" dirty="0">
                  <a:cs typeface="+mn-ea"/>
                  <a:sym typeface="+mn-lt"/>
                </a:rPr>
                <a:t>增產率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7" y="2038234"/>
            <a:ext cx="11304301" cy="36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350" y="3878773"/>
            <a:ext cx="3247144" cy="56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83147" y="5538158"/>
            <a:ext cx="6512943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選擇表單後，連棟指數與標準單重標投不會更改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已解決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2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118</Words>
  <Application>Microsoft Office PowerPoint</Application>
  <PresentationFormat>自訂</PresentationFormat>
  <Paragraphs>35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399</cp:revision>
  <dcterms:created xsi:type="dcterms:W3CDTF">2020-11-05T09:34:12Z</dcterms:created>
  <dcterms:modified xsi:type="dcterms:W3CDTF">2021-10-22T05:44:18Z</dcterms:modified>
</cp:coreProperties>
</file>