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1" r:id="rId5"/>
    <p:sldId id="282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21.10.05(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21.10.06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2021.10.06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>
                  <a:cs typeface="+mn-ea"/>
                  <a:sym typeface="+mn-lt"/>
                </a:rPr>
                <a:t>1</a:t>
              </a:r>
              <a:r>
                <a:rPr lang="en-US" altLang="zh-TW" sz="1400" dirty="0" smtClean="0">
                  <a:cs typeface="+mn-ea"/>
                  <a:sym typeface="+mn-lt"/>
                </a:rPr>
                <a:t>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新增判斷專家功能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輸入資料進入資料庫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未完全完成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>
                  <a:cs typeface="+mn-ea"/>
                  <a:sym typeface="+mn-lt"/>
                </a:rPr>
                <a:t>新增判斷專家功能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0" y="1535561"/>
            <a:ext cx="10901293" cy="2939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18" y="3606254"/>
            <a:ext cx="11240163" cy="2871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9255095" y="1931350"/>
            <a:ext cx="2495372" cy="2734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9407495" y="3879791"/>
            <a:ext cx="2495372" cy="212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126193" y="4905250"/>
            <a:ext cx="3659025" cy="1427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27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>
                  <a:cs typeface="+mn-ea"/>
                  <a:sym typeface="+mn-lt"/>
                </a:rPr>
                <a:t>輸入資料進入資料庫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87" y="1664549"/>
            <a:ext cx="11630252" cy="48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向右箭號 5"/>
          <p:cNvSpPr/>
          <p:nvPr/>
        </p:nvSpPr>
        <p:spPr>
          <a:xfrm rot="16566832">
            <a:off x="1871528" y="3373005"/>
            <a:ext cx="786213" cy="563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rot="16566832">
            <a:off x="8031622" y="5796474"/>
            <a:ext cx="786213" cy="563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 rot="16566832">
            <a:off x="11106685" y="2684382"/>
            <a:ext cx="786213" cy="563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 rot="16566832">
            <a:off x="11308125" y="6155603"/>
            <a:ext cx="786213" cy="563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016996" y="6252021"/>
            <a:ext cx="2375731" cy="493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按下後新增到資料庫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075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5542</TotalTime>
  <Words>61</Words>
  <Application>Microsoft Office PowerPoint</Application>
  <PresentationFormat>自訂</PresentationFormat>
  <Paragraphs>18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352</cp:revision>
  <dcterms:created xsi:type="dcterms:W3CDTF">2020-11-05T09:34:12Z</dcterms:created>
  <dcterms:modified xsi:type="dcterms:W3CDTF">2021-10-06T08:59:52Z</dcterms:modified>
</cp:coreProperties>
</file>