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>
                  <a:cs typeface="+mn-ea"/>
                  <a:sym typeface="+mn-lt"/>
                </a:rPr>
                <a:t>1</a:t>
              </a:r>
              <a:r>
                <a:rPr lang="en-US" altLang="zh-TW" sz="1400" dirty="0" smtClean="0">
                  <a:cs typeface="+mn-ea"/>
                  <a:sym typeface="+mn-lt"/>
                </a:rPr>
                <a:t>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smtClean="0">
                <a:cs typeface="+mn-ea"/>
                <a:sym typeface="+mn-lt"/>
              </a:rPr>
              <a:t>完成</a:t>
            </a:r>
            <a:r>
              <a:rPr lang="zh-TW" altLang="en-US" sz="2000" spc="400" dirty="0" smtClean="0">
                <a:cs typeface="+mn-ea"/>
                <a:sym typeface="+mn-lt"/>
              </a:rPr>
              <a:t>資料庫新增功能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新增判斷專家功能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41</Words>
  <Application>Microsoft Office PowerPoint</Application>
  <PresentationFormat>自訂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351</cp:revision>
  <dcterms:created xsi:type="dcterms:W3CDTF">2020-11-05T09:34:12Z</dcterms:created>
  <dcterms:modified xsi:type="dcterms:W3CDTF">2021-10-06T09:15:09Z</dcterms:modified>
</cp:coreProperties>
</file>