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60" r:id="rId4"/>
    <p:sldId id="285" r:id="rId5"/>
    <p:sldId id="286" r:id="rId6"/>
    <p:sldId id="287" r:id="rId7"/>
    <p:sldId id="28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5360" autoAdjust="0"/>
  </p:normalViewPr>
  <p:slideViewPr>
    <p:cSldViewPr snapToGrid="0">
      <p:cViewPr varScale="1">
        <p:scale>
          <a:sx n="110" d="100"/>
          <a:sy n="110" d="100"/>
        </p:scale>
        <p:origin x="-63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2021/10/26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2021/10/26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21.10.25(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21.10.26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smtClean="0">
                  <a:cs typeface="+mn-ea"/>
                  <a:sym typeface="+mn-lt"/>
                </a:rPr>
                <a:t>2021.10.26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修改數值</a:t>
            </a:r>
            <a:r>
              <a:rPr lang="en-US" altLang="zh-TW" sz="2000" spc="400" dirty="0" smtClean="0">
                <a:cs typeface="+mn-ea"/>
                <a:sym typeface="+mn-lt"/>
              </a:rPr>
              <a:t>bug(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儲存表單功能的加強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修改數值</a:t>
            </a:r>
            <a:r>
              <a:rPr lang="en-US" altLang="zh-TW" sz="2000" spc="400" dirty="0" smtClean="0">
                <a:cs typeface="+mn-ea"/>
                <a:sym typeface="+mn-lt"/>
              </a:rPr>
              <a:t>bug</a:t>
            </a:r>
          </a:p>
          <a:p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510952" y="558999"/>
            <a:ext cx="7496354" cy="976561"/>
            <a:chOff x="755694" y="1991896"/>
            <a:chExt cx="4362133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55694" y="1991896"/>
              <a:ext cx="436213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>
                  <a:cs typeface="+mn-ea"/>
                  <a:sym typeface="+mn-lt"/>
                </a:rPr>
                <a:t>修改數值</a:t>
              </a:r>
              <a:r>
                <a:rPr lang="en-US" altLang="zh-TW" sz="4000" spc="400" dirty="0">
                  <a:cs typeface="+mn-ea"/>
                  <a:sym typeface="+mn-lt"/>
                </a:rPr>
                <a:t>bug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26" y="1747308"/>
            <a:ext cx="10915254" cy="462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3450566" y="5762445"/>
            <a:ext cx="3088257" cy="4917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6691224" y="4629509"/>
            <a:ext cx="2815086" cy="3479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6691224" y="5522343"/>
            <a:ext cx="2659810" cy="3522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6691225" y="5877464"/>
            <a:ext cx="2659810" cy="3766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802921" y="2976113"/>
            <a:ext cx="2941607" cy="552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更改表單後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數值皆正確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319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510952" y="558999"/>
            <a:ext cx="7496354" cy="976561"/>
            <a:chOff x="755694" y="1991896"/>
            <a:chExt cx="4362133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55694" y="1991896"/>
              <a:ext cx="436213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>
                  <a:cs typeface="+mn-ea"/>
                  <a:sym typeface="+mn-lt"/>
                </a:rPr>
                <a:t>修改數值</a:t>
              </a:r>
              <a:r>
                <a:rPr lang="en-US" altLang="zh-TW" sz="4000" spc="400" dirty="0">
                  <a:cs typeface="+mn-ea"/>
                  <a:sym typeface="+mn-lt"/>
                </a:rPr>
                <a:t>bug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08" y="1535560"/>
            <a:ext cx="11405780" cy="5138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577970" y="4546121"/>
            <a:ext cx="4192438" cy="957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防止表單名稱重複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當表單名稱重複時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將會跳出視窗並強制終止儲存作業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77419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510952" y="558999"/>
            <a:ext cx="7496354" cy="976561"/>
            <a:chOff x="755694" y="1991896"/>
            <a:chExt cx="4362133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55694" y="1991896"/>
              <a:ext cx="436213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>
                  <a:cs typeface="+mn-ea"/>
                  <a:sym typeface="+mn-lt"/>
                </a:rPr>
                <a:t>修改數值</a:t>
              </a:r>
              <a:r>
                <a:rPr lang="en-US" altLang="zh-TW" sz="4000" spc="400" dirty="0">
                  <a:cs typeface="+mn-ea"/>
                  <a:sym typeface="+mn-lt"/>
                </a:rPr>
                <a:t>bug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46" y="1799860"/>
            <a:ext cx="11159809" cy="4549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7781026" y="3873260"/>
            <a:ext cx="3433314" cy="24757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796951" y="3131389"/>
            <a:ext cx="4727275" cy="646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重新修改過數值，仍發現有誤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用</a:t>
            </a:r>
            <a:r>
              <a:rPr lang="en-US" altLang="zh-TW" dirty="0"/>
              <a:t>excel</a:t>
            </a:r>
            <a:r>
              <a:rPr lang="zh-TW" altLang="en-US" dirty="0"/>
              <a:t>試算</a:t>
            </a:r>
            <a:r>
              <a:rPr lang="zh-TW" altLang="en-US" dirty="0" smtClean="0"/>
              <a:t>過皆正確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034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6553</TotalTime>
  <Words>67</Words>
  <Application>Microsoft Office PowerPoint</Application>
  <PresentationFormat>自訂</PresentationFormat>
  <Paragraphs>27</Paragraphs>
  <Slides>6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8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407</cp:revision>
  <dcterms:created xsi:type="dcterms:W3CDTF">2020-11-05T09:34:12Z</dcterms:created>
  <dcterms:modified xsi:type="dcterms:W3CDTF">2021-10-26T03:33:50Z</dcterms:modified>
</cp:coreProperties>
</file>