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5" r:id="rId5"/>
    <p:sldId id="286" r:id="rId6"/>
    <p:sldId id="287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2021.10.27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修改排版、再次檢查公式是否有誤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發現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r>
              <a:rPr lang="zh-TW" altLang="en-US" sz="2000" spc="400" dirty="0" smtClean="0">
                <a:cs typeface="+mn-ea"/>
                <a:sym typeface="+mn-lt"/>
              </a:rPr>
              <a:t>並修正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修改排版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8" y="1768504"/>
            <a:ext cx="11926255" cy="417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073660" y="4710023"/>
            <a:ext cx="2061714" cy="948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80626" y="4839419"/>
            <a:ext cx="2208363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將方位</a:t>
            </a:r>
            <a:r>
              <a:rPr lang="zh-TW" altLang="en-US" dirty="0" smtClean="0"/>
              <a:t>移到下方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以方便觀看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修正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13" y="1535560"/>
            <a:ext cx="8310363" cy="24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13" y="3771912"/>
            <a:ext cx="8310363" cy="30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856672" y="2773728"/>
            <a:ext cx="1026543" cy="521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820620" y="2926126"/>
            <a:ext cx="3551456" cy="740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0" y="2216988"/>
            <a:ext cx="2829464" cy="55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按下確認後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會跑出重複的選項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>
            <a:off x="6216894" y="3771912"/>
            <a:ext cx="848140" cy="774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162796" y="3771913"/>
            <a:ext cx="920155" cy="387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已解決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240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修正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74" y="2698630"/>
            <a:ext cx="4230517" cy="415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74" y="1197006"/>
            <a:ext cx="4230517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90114" y="2698630"/>
            <a:ext cx="4446177" cy="58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當新增數值時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不會馬上進行更新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6" y="2682104"/>
            <a:ext cx="4479985" cy="415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313" y="1040087"/>
            <a:ext cx="4364971" cy="173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162796" y="2424023"/>
            <a:ext cx="4468488" cy="61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修改完畢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5589917" y="3881887"/>
            <a:ext cx="1250830" cy="877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40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6838</TotalTime>
  <Words>68</Words>
  <Application>Microsoft Office PowerPoint</Application>
  <PresentationFormat>自訂</PresentationFormat>
  <Paragraphs>27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413</cp:revision>
  <dcterms:created xsi:type="dcterms:W3CDTF">2020-11-05T09:34:12Z</dcterms:created>
  <dcterms:modified xsi:type="dcterms:W3CDTF">2021-10-27T08:38:48Z</dcterms:modified>
</cp:coreProperties>
</file>