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60" r:id="rId4"/>
    <p:sldId id="261" r:id="rId5"/>
    <p:sldId id="28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2021/10/29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2021/10/29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8026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21.10.30 </a:t>
            </a:r>
            <a:r>
              <a:rPr lang="en-US" altLang="zh-TW" sz="2800" spc="700" dirty="0" smtClean="0">
                <a:cs typeface="+mn-ea"/>
                <a:sym typeface="+mn-lt"/>
              </a:rPr>
              <a:t>(</a:t>
            </a:r>
            <a:r>
              <a:rPr lang="zh-TW" altLang="en-US" sz="2800" spc="700" dirty="0" smtClean="0">
                <a:cs typeface="+mn-ea"/>
                <a:sym typeface="+mn-lt"/>
              </a:rPr>
              <a:t>假日加班</a:t>
            </a:r>
            <a:r>
              <a:rPr lang="en-US" altLang="zh-TW" sz="2800" spc="700" dirty="0" smtClean="0">
                <a:cs typeface="+mn-ea"/>
                <a:sym typeface="+mn-lt"/>
              </a:rPr>
              <a:t>)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2021.10.30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4"/>
            <a:ext cx="3120608" cy="581360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4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en-US" altLang="zh-CN" sz="1400" dirty="0" smtClean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145616" y="2666311"/>
            <a:ext cx="648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新增提示</a:t>
            </a:r>
            <a:r>
              <a:rPr lang="en-US" altLang="zh-TW" sz="2000" spc="400" dirty="0" smtClean="0">
                <a:cs typeface="+mn-ea"/>
                <a:sym typeface="+mn-lt"/>
              </a:rPr>
              <a:t>&amp;</a:t>
            </a:r>
            <a:r>
              <a:rPr lang="zh-TW" altLang="en-US" sz="2000" spc="400" dirty="0" smtClean="0">
                <a:cs typeface="+mn-ea"/>
                <a:sym typeface="+mn-lt"/>
              </a:rPr>
              <a:t>自動導向功能</a:t>
            </a:r>
            <a:endParaRPr lang="en-US" altLang="zh-TW" sz="2000" spc="400" dirty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4890012" y="74886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670082" y="368856"/>
            <a:ext cx="6798657" cy="976561"/>
            <a:chOff x="689762" y="1991896"/>
            <a:chExt cx="3551111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870792" y="1991896"/>
              <a:ext cx="3370081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新增提示</a:t>
              </a:r>
              <a:r>
                <a:rPr lang="en-US" altLang="zh-TW" sz="4000" spc="400" dirty="0">
                  <a:cs typeface="+mn-ea"/>
                  <a:sym typeface="+mn-lt"/>
                </a:rPr>
                <a:t>&amp;</a:t>
              </a:r>
              <a:r>
                <a:rPr lang="zh-TW" altLang="en-US" sz="4000" spc="400" dirty="0">
                  <a:cs typeface="+mn-ea"/>
                  <a:sym typeface="+mn-lt"/>
                </a:rPr>
                <a:t>自動導向功能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094" y="1345417"/>
            <a:ext cx="6828349" cy="2226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093" y="2930999"/>
            <a:ext cx="6828349" cy="2201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092" y="4937468"/>
            <a:ext cx="6809631" cy="1570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向右箭號 5"/>
          <p:cNvSpPr/>
          <p:nvPr/>
        </p:nvSpPr>
        <p:spPr>
          <a:xfrm>
            <a:off x="4119073" y="2025353"/>
            <a:ext cx="700755" cy="5640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>
            <a:off x="4119072" y="5440533"/>
            <a:ext cx="700755" cy="5640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>
            <a:off x="4119073" y="3834212"/>
            <a:ext cx="700755" cy="5640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05099" y="1717808"/>
            <a:ext cx="3751604" cy="1179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當</a:t>
            </a:r>
            <a:r>
              <a:rPr lang="zh-TW" altLang="en-US" dirty="0" smtClean="0">
                <a:solidFill>
                  <a:srgbClr val="FF0000"/>
                </a:solidFill>
              </a:rPr>
              <a:t>進入規畫結果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但</a:t>
            </a:r>
            <a:r>
              <a:rPr lang="zh-TW" altLang="en-US" dirty="0" smtClean="0">
                <a:solidFill>
                  <a:srgbClr val="FF0000"/>
                </a:solidFill>
              </a:rPr>
              <a:t>未填寫基本資料</a:t>
            </a:r>
            <a:r>
              <a:rPr lang="zh-TW" altLang="en-US" dirty="0" smtClean="0"/>
              <a:t>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跳出提示框 按下確認</a:t>
            </a:r>
            <a:endParaRPr lang="en-US" altLang="zh-TW" dirty="0" smtClean="0"/>
          </a:p>
          <a:p>
            <a:pPr algn="ctr"/>
            <a:r>
              <a:rPr lang="zh-TW" altLang="en-US" dirty="0"/>
              <a:t>自動導向到</a:t>
            </a:r>
            <a:r>
              <a:rPr lang="zh-TW" altLang="en-US" dirty="0" smtClean="0"/>
              <a:t>基本資料頁面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05099" y="3526667"/>
            <a:ext cx="3751604" cy="1179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當</a:t>
            </a:r>
            <a:r>
              <a:rPr lang="zh-TW" altLang="en-US" dirty="0" smtClean="0">
                <a:solidFill>
                  <a:srgbClr val="FF0000"/>
                </a:solidFill>
              </a:rPr>
              <a:t>進入規畫結果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但</a:t>
            </a:r>
            <a:r>
              <a:rPr lang="zh-TW" altLang="en-US" dirty="0" smtClean="0">
                <a:solidFill>
                  <a:srgbClr val="FF0000"/>
                </a:solidFill>
              </a:rPr>
              <a:t>未填寫型式設計</a:t>
            </a:r>
            <a:r>
              <a:rPr lang="zh-TW" altLang="en-US" dirty="0" smtClean="0"/>
              <a:t>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跳出提示框 按下確認</a:t>
            </a:r>
            <a:endParaRPr lang="en-US" altLang="zh-TW" dirty="0" smtClean="0"/>
          </a:p>
          <a:p>
            <a:pPr algn="ctr"/>
            <a:r>
              <a:rPr lang="zh-TW" altLang="en-US" dirty="0"/>
              <a:t>自動導向</a:t>
            </a:r>
            <a:r>
              <a:rPr lang="zh-TW" altLang="en-US" dirty="0" smtClean="0"/>
              <a:t>到</a:t>
            </a:r>
            <a:r>
              <a:rPr lang="zh-TW" altLang="en-US" dirty="0"/>
              <a:t>型式設計</a:t>
            </a:r>
            <a:r>
              <a:rPr lang="zh-TW" altLang="en-US" dirty="0" smtClean="0"/>
              <a:t>頁面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05099" y="5132253"/>
            <a:ext cx="3751604" cy="1179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當</a:t>
            </a:r>
            <a:r>
              <a:rPr lang="zh-TW" altLang="en-US" dirty="0" smtClean="0">
                <a:solidFill>
                  <a:srgbClr val="FF0000"/>
                </a:solidFill>
              </a:rPr>
              <a:t>進入型式設計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但</a:t>
            </a:r>
            <a:r>
              <a:rPr lang="zh-TW" altLang="en-US" dirty="0" smtClean="0">
                <a:solidFill>
                  <a:srgbClr val="FF0000"/>
                </a:solidFill>
              </a:rPr>
              <a:t>未填寫基本資料</a:t>
            </a:r>
            <a:r>
              <a:rPr lang="zh-TW" altLang="en-US" dirty="0" smtClean="0"/>
              <a:t>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跳出提示框 按下確認</a:t>
            </a:r>
            <a:endParaRPr lang="en-US" altLang="zh-TW" dirty="0" smtClean="0"/>
          </a:p>
          <a:p>
            <a:pPr algn="ctr"/>
            <a:r>
              <a:rPr lang="zh-TW" altLang="en-US" dirty="0"/>
              <a:t>自動導向到</a:t>
            </a:r>
            <a:r>
              <a:rPr lang="zh-TW" altLang="en-US" dirty="0" smtClean="0"/>
              <a:t>基本資料頁面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783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:a14="http://schemas.microsoft.com/office/drawing/2010/main" xmlns:a16="http://schemas.microsoft.com/office/drawing/2014/main" xmlns="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4078</TotalTime>
  <Words>56</Words>
  <Application>Microsoft Office PowerPoint</Application>
  <PresentationFormat>自訂</PresentationFormat>
  <Paragraphs>19</Paragraphs>
  <Slides>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6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243</cp:revision>
  <dcterms:created xsi:type="dcterms:W3CDTF">2020-11-05T09:34:12Z</dcterms:created>
  <dcterms:modified xsi:type="dcterms:W3CDTF">2021-10-29T06:53:30Z</dcterms:modified>
</cp:coreProperties>
</file>