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60" r:id="rId4"/>
    <p:sldId id="285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263" autoAdjust="0"/>
    <p:restoredTop sz="95360" autoAdjust="0"/>
  </p:normalViewPr>
  <p:slideViewPr>
    <p:cSldViewPr snapToGrid="0">
      <p:cViewPr varScale="1">
        <p:scale>
          <a:sx n="110" d="100"/>
          <a:sy n="110" d="100"/>
        </p:scale>
        <p:origin x="-3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10183-7E5D-4282-9F1A-D4A1D08A6C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0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2021/10/29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749244" y="-91516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21.10.29(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21.11.01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2021.11.01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新增系統提示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576350" y="558999"/>
            <a:ext cx="7430956" cy="976561"/>
            <a:chOff x="793749" y="1991896"/>
            <a:chExt cx="4324078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1051856" y="1991896"/>
              <a:ext cx="4065971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spc="400" dirty="0" smtClean="0">
                  <a:cs typeface="+mn-ea"/>
                  <a:sym typeface="+mn-lt"/>
                </a:rPr>
                <a:t>	</a:t>
              </a:r>
              <a:r>
                <a:rPr lang="zh-TW" altLang="en-US" sz="4000" spc="400" dirty="0">
                  <a:cs typeface="+mn-ea"/>
                  <a:sym typeface="+mn-lt"/>
                </a:rPr>
                <a:t>修改排版</a:t>
              </a:r>
              <a:endParaRPr lang="en-US" altLang="zh-TW" sz="4000" spc="4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2832050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14" y="1658435"/>
            <a:ext cx="11208368" cy="495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5029196" y="1759789"/>
            <a:ext cx="2820842" cy="905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613140" y="2441275"/>
            <a:ext cx="3036498" cy="543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新增提示框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讓使用者更加確定操作完畢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319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6792</TotalTime>
  <Words>40</Words>
  <Application>Microsoft Office PowerPoint</Application>
  <PresentationFormat>自訂</PresentationFormat>
  <Paragraphs>15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6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414</cp:revision>
  <dcterms:created xsi:type="dcterms:W3CDTF">2020-11-05T09:34:12Z</dcterms:created>
  <dcterms:modified xsi:type="dcterms:W3CDTF">2021-10-29T03:49:29Z</dcterms:modified>
</cp:coreProperties>
</file>