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6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1628277" y="978204"/>
            <a:ext cx="899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21.07.05(</a:t>
            </a:r>
            <a:r>
              <a:rPr lang="zh-TW" altLang="en-US" sz="2800" spc="700" dirty="0" smtClean="0">
                <a:cs typeface="+mn-ea"/>
                <a:sym typeface="+mn-lt"/>
              </a:rPr>
              <a:t>晚上加班</a:t>
            </a:r>
            <a:r>
              <a:rPr lang="en-US" altLang="zh-TW" sz="2800" spc="700" dirty="0" smtClean="0">
                <a:cs typeface="+mn-ea"/>
                <a:sym typeface="+mn-lt"/>
              </a:rPr>
              <a:t>)&amp;2021.07.06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2021.07.06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19:00~20:00</a:t>
              </a:r>
              <a:r>
                <a:rPr lang="zh-TW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819509" y="2253015"/>
            <a:ext cx="587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修改總體規劃表單的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97415" y="1806739"/>
            <a:ext cx="1741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加班工作內容</a:t>
            </a:r>
            <a:endParaRPr lang="zh-TW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 smtClean="0">
                  <a:cs typeface="+mn-ea"/>
                  <a:sym typeface="+mn-lt"/>
                </a:rPr>
                <a:t>BUG</a:t>
              </a:r>
              <a:r>
                <a:rPr lang="zh-TW" altLang="en-US" sz="4000" dirty="0" smtClean="0">
                  <a:cs typeface="+mn-ea"/>
                  <a:sym typeface="+mn-lt"/>
                </a:rPr>
                <a:t>修改</a:t>
              </a:r>
              <a:r>
                <a:rPr lang="en-US" altLang="zh-TW" sz="4000" dirty="0" smtClean="0">
                  <a:cs typeface="+mn-ea"/>
                  <a:sym typeface="+mn-lt"/>
                </a:rPr>
                <a:t>(</a:t>
              </a:r>
              <a:r>
                <a:rPr lang="zh-TW" altLang="en-US" sz="4000" dirty="0" smtClean="0">
                  <a:cs typeface="+mn-ea"/>
                  <a:sym typeface="+mn-lt"/>
                </a:rPr>
                <a:t>加班</a:t>
              </a:r>
              <a:r>
                <a:rPr lang="en-US" altLang="zh-TW" sz="4000" dirty="0">
                  <a:cs typeface="+mn-ea"/>
                  <a:sym typeface="+mn-lt"/>
                </a:rPr>
                <a:t>)</a:t>
              </a:r>
              <a:endParaRPr lang="en-US" altLang="zh-TW" sz="4000" dirty="0" smtClean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fixing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542" y="2212804"/>
            <a:ext cx="7748458" cy="358122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72860" y="3071004"/>
            <a:ext cx="3347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單選的表單</a:t>
            </a:r>
            <a:r>
              <a:rPr lang="zh-TW" altLang="en-US" dirty="0" smtClean="0"/>
              <a:t>內容變成多選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簡易溫室與強固溫室切換時，不會自動清除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2751220" y="2470484"/>
            <a:ext cx="68981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預計將設計好的表單呈現在網頁上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設計好之後會陸續上架表單的各種功能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表單處理完之後會整理側邊欄的資料，方便使用者進行查詢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107</Words>
  <Application>Microsoft Office PowerPoint</Application>
  <PresentationFormat>寬螢幕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微软雅黑</vt:lpstr>
      <vt:lpstr>宋体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a222056666@gmail.com</cp:lastModifiedBy>
  <cp:revision>187</cp:revision>
  <dcterms:created xsi:type="dcterms:W3CDTF">2020-11-05T09:34:12Z</dcterms:created>
  <dcterms:modified xsi:type="dcterms:W3CDTF">2021-07-05T11:15:38Z</dcterms:modified>
</cp:coreProperties>
</file>