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製作</a:t>
            </a:r>
            <a:r>
              <a:rPr lang="zh-TW" altLang="en-US" sz="2000" spc="400" dirty="0" smtClean="0">
                <a:cs typeface="+mn-ea"/>
                <a:sym typeface="+mn-lt"/>
              </a:rPr>
              <a:t>表單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將前</a:t>
            </a:r>
            <a:r>
              <a:rPr lang="zh-TW" altLang="en-US" sz="2000" spc="400" dirty="0">
                <a:cs typeface="+mn-ea"/>
                <a:sym typeface="+mn-lt"/>
              </a:rPr>
              <a:t>端資料傳送至後端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將先前作的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功能結合前端傳回的資料顯示至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0"/>
            <a:chOff x="793749" y="1991897"/>
            <a:chExt cx="4218665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26758" y="1991897"/>
              <a:ext cx="398565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製作表單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8" y="1704976"/>
            <a:ext cx="9550117" cy="46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174521" y="5520906"/>
            <a:ext cx="5268725" cy="50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製作表單準備測試寫入</a:t>
            </a:r>
            <a:r>
              <a:rPr lang="en-US" altLang="zh-TW" dirty="0" smtClean="0"/>
              <a:t>excel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062377" y="558999"/>
            <a:ext cx="6849376" cy="976560"/>
            <a:chOff x="494668" y="1991897"/>
            <a:chExt cx="3985656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494668" y="1991897"/>
              <a:ext cx="398565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輸入資料至</a:t>
              </a:r>
              <a:r>
                <a:rPr lang="en-US" altLang="zh-TW" sz="4000" spc="400" dirty="0" smtClean="0">
                  <a:cs typeface="+mn-ea"/>
                  <a:sym typeface="+mn-lt"/>
                </a:rPr>
                <a:t>excel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5559"/>
            <a:ext cx="11929927" cy="428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639683" y="6211019"/>
            <a:ext cx="7185804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目前測試：可以透過網頁來輸入資料至</a:t>
            </a:r>
            <a:r>
              <a:rPr lang="en-US" altLang="zh-TW" dirty="0" smtClean="0"/>
              <a:t>excel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0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7171</TotalTime>
  <Words>79</Words>
  <Application>Microsoft Office PowerPoint</Application>
  <PresentationFormat>自訂</PresentationFormat>
  <Paragraphs>23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459</cp:revision>
  <dcterms:created xsi:type="dcterms:W3CDTF">2020-11-05T09:34:12Z</dcterms:created>
  <dcterms:modified xsi:type="dcterms:W3CDTF">2021-11-16T05:46:39Z</dcterms:modified>
</cp:coreProperties>
</file>