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設定</a:t>
            </a:r>
            <a:r>
              <a:rPr lang="en-US" altLang="zh-TW" sz="2000" spc="400" dirty="0" err="1" smtClean="0">
                <a:cs typeface="+mn-ea"/>
                <a:sym typeface="+mn-lt"/>
              </a:rPr>
              <a:t>nav</a:t>
            </a:r>
            <a:r>
              <a:rPr lang="zh-TW" altLang="en-US" sz="2000" spc="400" dirty="0" smtClean="0">
                <a:cs typeface="+mn-ea"/>
                <a:sym typeface="+mn-lt"/>
              </a:rPr>
              <a:t>的網址、更換背景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027208" y="558999"/>
            <a:ext cx="8798945" cy="976560"/>
            <a:chOff x="-107698" y="1991897"/>
            <a:chExt cx="5120112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-107698" y="1991897"/>
              <a:ext cx="512011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設定</a:t>
              </a:r>
              <a:r>
                <a:rPr lang="en-US" altLang="zh-TW" sz="4000" spc="400" dirty="0" err="1">
                  <a:cs typeface="+mn-ea"/>
                  <a:sym typeface="+mn-lt"/>
                </a:rPr>
                <a:t>nav</a:t>
              </a:r>
              <a:r>
                <a:rPr lang="zh-TW" altLang="en-US" sz="4000" spc="400" dirty="0">
                  <a:cs typeface="+mn-ea"/>
                  <a:sym typeface="+mn-lt"/>
                </a:rPr>
                <a:t>的網址、更換背景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" y="1643489"/>
            <a:ext cx="10515268" cy="505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121434" y="1643489"/>
            <a:ext cx="9549441" cy="57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641675" y="4918651"/>
            <a:ext cx="819510" cy="57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6045" y="2717321"/>
            <a:ext cx="2777706" cy="61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紅框處已設定好網址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更換了背景圖片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7173</TotalTime>
  <Words>48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460</cp:revision>
  <dcterms:created xsi:type="dcterms:W3CDTF">2020-11-05T09:34:12Z</dcterms:created>
  <dcterms:modified xsi:type="dcterms:W3CDTF">2021-11-16T06:03:04Z</dcterms:modified>
</cp:coreProperties>
</file>