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21.08.09(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08:30~13:30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紀錄那些資料需要被儲存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44549" y="1991896"/>
              <a:ext cx="231708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整理資料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34" y="1931348"/>
            <a:ext cx="5675537" cy="4584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著手完成儲存使用者輸入的資料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54</Words>
  <Application>Microsoft Office PowerPoint</Application>
  <PresentationFormat>自訂</PresentationFormat>
  <Paragraphs>17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224</cp:revision>
  <dcterms:created xsi:type="dcterms:W3CDTF">2020-11-05T09:34:12Z</dcterms:created>
  <dcterms:modified xsi:type="dcterms:W3CDTF">2021-08-09T07:12:41Z</dcterms:modified>
</cp:coreProperties>
</file>