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60" r:id="rId4"/>
    <p:sldId id="285" r:id="rId5"/>
    <p:sldId id="286" r:id="rId6"/>
    <p:sldId id="284" r:id="rId7"/>
    <p:sldId id="28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2021/9/10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2021/9/10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21.09.09(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21.09.10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2021.09.10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繼續完成溫室設計結果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>
                <a:cs typeface="+mn-ea"/>
                <a:sym typeface="+mn-lt"/>
              </a:rPr>
              <a:t>排版溫室設計</a:t>
            </a:r>
            <a:r>
              <a:rPr lang="zh-TW" altLang="en-US" sz="2000" spc="400" dirty="0" smtClean="0">
                <a:cs typeface="+mn-ea"/>
                <a:sym typeface="+mn-lt"/>
              </a:rPr>
              <a:t>結果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>
                <a:cs typeface="+mn-ea"/>
                <a:sym typeface="+mn-lt"/>
              </a:rPr>
              <a:t>繼續完成溫室設計結果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6028824" cy="976561"/>
            <a:chOff x="736600" y="1991896"/>
            <a:chExt cx="3628206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62820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報告資料表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278" y="1670942"/>
            <a:ext cx="7446398" cy="4865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847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6028824" cy="976561"/>
            <a:chOff x="736600" y="1991896"/>
            <a:chExt cx="3628206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62820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報告資料表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212" y="1714901"/>
            <a:ext cx="10563705" cy="509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1230594" y="3486684"/>
            <a:ext cx="3409772" cy="2168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358781" y="3623417"/>
            <a:ext cx="32815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新增了鋼材材料與披覆膜還有光溫控設計，風速也完整的甜上去了。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剩下溫室型式設計與載重設計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對整個畫面也重新進行排版</a:t>
            </a:r>
          </a:p>
        </p:txBody>
      </p:sp>
    </p:spTree>
    <p:extLst>
      <p:ext uri="{BB962C8B-B14F-4D97-AF65-F5344CB8AC3E}">
        <p14:creationId xmlns:p14="http://schemas.microsoft.com/office/powerpoint/2010/main" val="321607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明日預期規劃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7" name="文字方塊 6"/>
          <p:cNvSpPr txBox="1"/>
          <p:nvPr/>
        </p:nvSpPr>
        <p:spPr>
          <a:xfrm>
            <a:off x="3703173" y="2384277"/>
            <a:ext cx="47856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400" dirty="0" smtClean="0"/>
              <a:t>完成溫室設計結果</a:t>
            </a:r>
            <a:endParaRPr lang="en-US" altLang="zh-TW" sz="24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400" dirty="0" smtClean="0"/>
              <a:t>新增進入網站前的登入功能</a:t>
            </a:r>
            <a:endParaRPr lang="en-US" altLang="zh-TW" sz="24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400" dirty="0" smtClean="0"/>
              <a:t>溫室型式設計要能夠儲存選項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0328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4836</TotalTime>
  <Words>114</Words>
  <Application>Microsoft Office PowerPoint</Application>
  <PresentationFormat>自訂</PresentationFormat>
  <Paragraphs>31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8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300</cp:revision>
  <dcterms:created xsi:type="dcterms:W3CDTF">2020-11-05T09:34:12Z</dcterms:created>
  <dcterms:modified xsi:type="dcterms:W3CDTF">2021-09-10T06:57:48Z</dcterms:modified>
</cp:coreProperties>
</file>