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5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21.09.10(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2021.09.11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繼續完成溫室設計結果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報告資料表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73" y="1548413"/>
            <a:ext cx="10452471" cy="510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20246" y="3937947"/>
            <a:ext cx="227318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20246" y="3937948"/>
            <a:ext cx="2349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將表格先建立好</a:t>
            </a:r>
            <a:endParaRPr lang="en-US" altLang="zh-TW" dirty="0" smtClean="0"/>
          </a:p>
          <a:p>
            <a:r>
              <a:rPr lang="zh-TW" altLang="en-US" dirty="0" smtClean="0"/>
              <a:t>剩下填入</a:t>
            </a:r>
            <a:r>
              <a:rPr lang="zh-TW" altLang="en-US" dirty="0"/>
              <a:t>資料的部分</a:t>
            </a:r>
          </a:p>
        </p:txBody>
      </p:sp>
      <p:sp>
        <p:nvSpPr>
          <p:cNvPr id="8" name="向右箭號 7"/>
          <p:cNvSpPr/>
          <p:nvPr/>
        </p:nvSpPr>
        <p:spPr>
          <a:xfrm rot="18836661">
            <a:off x="3140404" y="3308893"/>
            <a:ext cx="1198362" cy="3760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2203750">
            <a:off x="3129629" y="4905285"/>
            <a:ext cx="1198362" cy="3760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183290" y="4087178"/>
            <a:ext cx="1198362" cy="3760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</TotalTime>
  <Words>56</Words>
  <Application>Microsoft Office PowerPoint</Application>
  <PresentationFormat>自訂</PresentationFormat>
  <Paragraphs>17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302</cp:revision>
  <dcterms:created xsi:type="dcterms:W3CDTF">2020-11-05T09:34:12Z</dcterms:created>
  <dcterms:modified xsi:type="dcterms:W3CDTF">2021-09-10T07:30:38Z</dcterms:modified>
</cp:coreProperties>
</file>