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7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修改系統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680754"/>
            <a:ext cx="8707437" cy="417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4004" y="2333002"/>
            <a:ext cx="3324314" cy="116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099" y="2486826"/>
            <a:ext cx="306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當右邊已顯示地區時在選擇左邊的作物，表格裡的數值錯誤，此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1425" y="1133302"/>
            <a:ext cx="4375074" cy="58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8999"/>
            <a:ext cx="6028824" cy="1323439"/>
            <a:chOff x="736600" y="1991896"/>
            <a:chExt cx="3628206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修改</a:t>
              </a:r>
              <a:r>
                <a:rPr lang="en-US" altLang="zh-TW" sz="4000" dirty="0" smtClean="0">
                  <a:cs typeface="+mn-ea"/>
                  <a:sym typeface="+mn-lt"/>
                </a:rPr>
                <a:t>bug</a:t>
              </a:r>
            </a:p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3" y="1811382"/>
            <a:ext cx="11682607" cy="468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9750752" y="4383993"/>
            <a:ext cx="461473" cy="888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8761108">
            <a:off x="9260050" y="5296964"/>
            <a:ext cx="548113" cy="39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648344" y="5759865"/>
            <a:ext cx="324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剛載入頁面</a:t>
            </a:r>
            <a:r>
              <a:rPr lang="zh-TW" altLang="en-US" dirty="0" smtClean="0"/>
              <a:t>時，成本都會變成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，以解決此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9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358355" y="2931399"/>
            <a:ext cx="4537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動工報告資料表的部分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104</Words>
  <Application>Microsoft Office PowerPoint</Application>
  <PresentationFormat>自訂</PresentationFormat>
  <Paragraphs>26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295</cp:revision>
  <dcterms:created xsi:type="dcterms:W3CDTF">2020-11-05T09:34:12Z</dcterms:created>
  <dcterms:modified xsi:type="dcterms:W3CDTF">2021-09-08T07:31:18Z</dcterms:modified>
</cp:coreProperties>
</file>