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5" r:id="rId5"/>
    <p:sldId id="284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21.09.08(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21.09.09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2021.09.09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設計報告資料表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報告資料表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49" y="1709158"/>
            <a:ext cx="5966146" cy="489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4782</TotalTime>
  <Words>45</Words>
  <Application>Microsoft Office PowerPoint</Application>
  <PresentationFormat>自訂</PresentationFormat>
  <Paragraphs>15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296</cp:revision>
  <dcterms:created xsi:type="dcterms:W3CDTF">2020-11-05T09:34:12Z</dcterms:created>
  <dcterms:modified xsi:type="dcterms:W3CDTF">2021-09-08T07:32:57Z</dcterms:modified>
</cp:coreProperties>
</file>