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85" r:id="rId5"/>
    <p:sldId id="286" r:id="rId6"/>
    <p:sldId id="287" r:id="rId7"/>
    <p:sldId id="288" r:id="rId8"/>
    <p:sldId id="284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21.08.31(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修改溫控設計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修復溫室材料與結構材料的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新增部分頁面的會員功能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" y="2272685"/>
            <a:ext cx="10972055" cy="366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428268" y="4106005"/>
            <a:ext cx="3005460" cy="116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28268" y="4366652"/>
            <a:ext cx="33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與光控設計一樣的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已經修好了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6" y="559000"/>
            <a:ext cx="6567209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Bug(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結構材料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17" y="1938432"/>
            <a:ext cx="10426520" cy="469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70632" y="4674550"/>
            <a:ext cx="8323604" cy="1961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067372" y="5655173"/>
            <a:ext cx="3273039" cy="76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162796" y="5725682"/>
            <a:ext cx="307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修復比較分析無法跑出比較值</a:t>
            </a:r>
            <a:r>
              <a:rPr lang="zh-TW" altLang="en-US" dirty="0"/>
              <a:t>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8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5" y="1535561"/>
            <a:ext cx="10542489" cy="51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6" y="558999"/>
            <a:ext cx="6712487" cy="1323439"/>
            <a:chOff x="736600" y="1991896"/>
            <a:chExt cx="362820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Bug(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溫室材料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102266" y="4324173"/>
            <a:ext cx="8323604" cy="1961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64823" y="5344322"/>
            <a:ext cx="3273039" cy="76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60247" y="5414831"/>
            <a:ext cx="307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修復比較分析無法跑出比較值</a:t>
            </a:r>
            <a:r>
              <a:rPr lang="zh-TW" altLang="en-US" dirty="0"/>
              <a:t>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3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6" y="559000"/>
            <a:ext cx="6712487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會員功能新增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1" y="1535559"/>
            <a:ext cx="10549092" cy="51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708591" y="1965533"/>
            <a:ext cx="5230026" cy="8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08591" y="2059536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作物</a:t>
            </a:r>
            <a:r>
              <a:rPr lang="zh-TW" altLang="en-US" dirty="0" smtClean="0"/>
              <a:t>需求、地理分析、環控分析、溫室環控設計</a:t>
            </a:r>
            <a:endParaRPr lang="en-US" altLang="zh-TW" dirty="0" smtClean="0"/>
          </a:p>
          <a:p>
            <a:r>
              <a:rPr lang="zh-TW" altLang="en-US" dirty="0"/>
              <a:t>皆已</a:t>
            </a:r>
            <a:r>
              <a:rPr lang="zh-TW" altLang="en-US" dirty="0" smtClean="0"/>
              <a:t>可以根據使用者的不同顯示不同的資料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7384705">
            <a:off x="11010161" y="1139613"/>
            <a:ext cx="521293" cy="45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5906601">
            <a:off x="3503775" y="2331757"/>
            <a:ext cx="461473" cy="401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92821" y="1535559"/>
            <a:ext cx="28884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92821" y="1535559"/>
            <a:ext cx="28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目前是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使用者的資料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3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025353" y="2944700"/>
            <a:ext cx="86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由於披覆材料、結構材料、溫室型式設計、結構載重為四張不同的資料表，所以這幾個頁面的會員功能須個別處理，皆將會著手進行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187</Words>
  <Application>Microsoft Office PowerPoint</Application>
  <PresentationFormat>自訂</PresentationFormat>
  <Paragraphs>33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277</cp:revision>
  <dcterms:created xsi:type="dcterms:W3CDTF">2020-11-05T09:34:12Z</dcterms:created>
  <dcterms:modified xsi:type="dcterms:W3CDTF">2021-09-01T02:46:01Z</dcterms:modified>
</cp:coreProperties>
</file>