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5" r:id="rId5"/>
    <p:sldId id="284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21.09.01</a:t>
            </a:r>
            <a:r>
              <a:rPr lang="en-US" altLang="zh-TW" sz="2800" spc="700" dirty="0" smtClean="0">
                <a:cs typeface="+mn-ea"/>
                <a:sym typeface="+mn-lt"/>
              </a:rPr>
              <a:t>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21.09.02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2021.09.02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修改溫控設計</a:t>
            </a:r>
            <a:r>
              <a:rPr lang="en-US" altLang="zh-TW" sz="2000" spc="400" dirty="0" smtClean="0">
                <a:cs typeface="+mn-ea"/>
                <a:sym typeface="+mn-lt"/>
              </a:rPr>
              <a:t>bug(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 smtClean="0">
                  <a:cs typeface="+mn-ea"/>
                  <a:sym typeface="+mn-lt"/>
                </a:rPr>
                <a:t>修改功能</a:t>
              </a:r>
              <a:r>
                <a:rPr lang="en-US" altLang="zh-TW" sz="4000" spc="400" dirty="0" smtClean="0">
                  <a:cs typeface="+mn-ea"/>
                  <a:sym typeface="+mn-lt"/>
                </a:rPr>
                <a:t>&amp;Bug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09" y="2272685"/>
            <a:ext cx="10972055" cy="3666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5428268" y="4106005"/>
            <a:ext cx="3005460" cy="1167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428268" y="4366652"/>
            <a:ext cx="3340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與光控設計一樣的</a:t>
            </a:r>
            <a:r>
              <a:rPr lang="en-US" altLang="zh-TW" dirty="0" smtClean="0"/>
              <a:t>bug</a:t>
            </a:r>
          </a:p>
          <a:p>
            <a:r>
              <a:rPr lang="zh-TW" altLang="en-US" dirty="0" smtClean="0"/>
              <a:t>已經修好了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847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4645</TotalTime>
  <Words>57</Words>
  <Application>Microsoft Office PowerPoint</Application>
  <PresentationFormat>自訂</PresentationFormat>
  <Paragraphs>17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278</cp:revision>
  <dcterms:created xsi:type="dcterms:W3CDTF">2020-11-05T09:34:12Z</dcterms:created>
  <dcterms:modified xsi:type="dcterms:W3CDTF">2021-09-01T02:47:01Z</dcterms:modified>
</cp:coreProperties>
</file>