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86" r:id="rId5"/>
    <p:sldId id="287" r:id="rId6"/>
    <p:sldId id="288" r:id="rId7"/>
    <p:sldId id="284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21.09.14(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21.09.15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2021.09.15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修改</a:t>
            </a:r>
            <a:r>
              <a:rPr lang="en-US" altLang="zh-TW" sz="2000" spc="400" dirty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修改系統的一些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與總監討論系統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    修改</a:t>
              </a:r>
              <a:r>
                <a:rPr lang="en-US" altLang="zh-TW" sz="4000" spc="400" dirty="0" smtClean="0">
                  <a:cs typeface="+mn-ea"/>
                  <a:sym typeface="+mn-lt"/>
                </a:rPr>
                <a:t>BUG</a:t>
              </a:r>
              <a:r>
                <a:rPr lang="zh-TW" altLang="en-US" sz="4000" spc="400" dirty="0" smtClean="0">
                  <a:cs typeface="+mn-ea"/>
                  <a:sym typeface="+mn-lt"/>
                </a:rPr>
                <a:t> 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91" y="1645922"/>
            <a:ext cx="10185410" cy="498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691357" y="4435267"/>
            <a:ext cx="3315768" cy="1401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354033" y="4324579"/>
            <a:ext cx="337324" cy="1401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162085" y="4762348"/>
            <a:ext cx="1709160" cy="74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4178889" y="4883921"/>
            <a:ext cx="1700614" cy="504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183450" y="4951356"/>
            <a:ext cx="166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BUG</a:t>
            </a:r>
            <a:r>
              <a:rPr lang="zh-TW" altLang="en-US" dirty="0" smtClean="0"/>
              <a:t>修改完畢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79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    修改</a:t>
              </a:r>
              <a:r>
                <a:rPr lang="en-US" altLang="zh-TW" sz="4000" spc="400" dirty="0" smtClean="0">
                  <a:cs typeface="+mn-ea"/>
                  <a:sym typeface="+mn-lt"/>
                </a:rPr>
                <a:t>BUG</a:t>
              </a:r>
              <a:r>
                <a:rPr lang="zh-TW" altLang="en-US" sz="4000" spc="400" dirty="0" smtClean="0">
                  <a:cs typeface="+mn-ea"/>
                  <a:sym typeface="+mn-lt"/>
                </a:rPr>
                <a:t> 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44" y="1535561"/>
            <a:ext cx="8481904" cy="283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43" y="3817654"/>
            <a:ext cx="8481905" cy="29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下箭號 7"/>
          <p:cNvSpPr/>
          <p:nvPr/>
        </p:nvSpPr>
        <p:spPr>
          <a:xfrm>
            <a:off x="6029332" y="3706557"/>
            <a:ext cx="1155393" cy="1130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016995" y="2401368"/>
            <a:ext cx="1319953" cy="1170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1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    修改</a:t>
              </a:r>
              <a:r>
                <a:rPr lang="en-US" altLang="zh-TW" sz="4000" spc="400" dirty="0" smtClean="0">
                  <a:cs typeface="+mn-ea"/>
                  <a:sym typeface="+mn-lt"/>
                </a:rPr>
                <a:t>BUG</a:t>
              </a:r>
              <a:r>
                <a:rPr lang="zh-TW" altLang="en-US" sz="4000" spc="400" dirty="0" smtClean="0">
                  <a:cs typeface="+mn-ea"/>
                  <a:sym typeface="+mn-lt"/>
                </a:rPr>
                <a:t> 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1" y="1535561"/>
            <a:ext cx="5207968" cy="421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504060" y="5396665"/>
            <a:ext cx="3281585" cy="2777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97" y="1535561"/>
            <a:ext cx="5839939" cy="421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7655608" y="3865544"/>
            <a:ext cx="3760149" cy="2777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4785645" y="3315768"/>
            <a:ext cx="2033899" cy="100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1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3664872" y="3061007"/>
            <a:ext cx="520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統整與總監討論的內容並想方案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4967</TotalTime>
  <Words>66</Words>
  <Application>Microsoft Office PowerPoint</Application>
  <PresentationFormat>寬螢幕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微软雅黑</vt:lpstr>
      <vt:lpstr>宋体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a222056666@gmail.com</cp:lastModifiedBy>
  <cp:revision>316</cp:revision>
  <dcterms:created xsi:type="dcterms:W3CDTF">2020-11-05T09:34:12Z</dcterms:created>
  <dcterms:modified xsi:type="dcterms:W3CDTF">2021-09-16T11:37:15Z</dcterms:modified>
</cp:coreProperties>
</file>