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6" r:id="rId5"/>
    <p:sldId id="287" r:id="rId6"/>
    <p:sldId id="288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467110" y="1010873"/>
            <a:ext cx="946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21.09.18(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統整資料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修復系統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338306" y="697023"/>
            <a:ext cx="7029981" cy="976561"/>
            <a:chOff x="793749" y="1991896"/>
            <a:chExt cx="423071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413357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與總監討論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統整資料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		Project 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75" y="1777101"/>
            <a:ext cx="6331241" cy="47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338306" y="697022"/>
            <a:ext cx="7029981" cy="1323439"/>
            <a:chOff x="793749" y="1991896"/>
            <a:chExt cx="423071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18862" y="1991896"/>
              <a:ext cx="3405600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修復系統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		Project 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3" y="1934936"/>
            <a:ext cx="6248135" cy="37536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06" y="1933798"/>
            <a:ext cx="7844238" cy="3754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15064" y="3295291"/>
            <a:ext cx="1554696" cy="51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94365" y="2947360"/>
            <a:ext cx="2787325" cy="51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14136" y="5029200"/>
            <a:ext cx="3666226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191774" y="5132717"/>
            <a:ext cx="49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解決新用戶資料未能正常顯示問題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4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338306" y="697022"/>
            <a:ext cx="7029981" cy="1323439"/>
            <a:chOff x="793749" y="1991896"/>
            <a:chExt cx="423071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18862" y="1991896"/>
              <a:ext cx="3405600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修復系統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		Project 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99" y="1926248"/>
            <a:ext cx="8457601" cy="41228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853"/>
            <a:ext cx="5874589" cy="26673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296619" y="2432649"/>
            <a:ext cx="224287" cy="2527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088922" y="5348377"/>
            <a:ext cx="4382218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209691" y="5441447"/>
            <a:ext cx="4502988" cy="38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新增結構成本性與調整光溫控圖的位置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7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65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323</cp:revision>
  <dcterms:created xsi:type="dcterms:W3CDTF">2020-11-05T09:34:12Z</dcterms:created>
  <dcterms:modified xsi:type="dcterms:W3CDTF">2021-09-21T12:10:00Z</dcterms:modified>
</cp:coreProperties>
</file>