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1" r:id="rId5"/>
    <p:sldId id="282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21.11.16(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21.11.17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2021.11.17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設定</a:t>
            </a:r>
            <a:r>
              <a:rPr lang="en-US" altLang="zh-TW" sz="2000" spc="400" dirty="0" err="1" smtClean="0">
                <a:cs typeface="+mn-ea"/>
                <a:sym typeface="+mn-lt"/>
              </a:rPr>
              <a:t>nav</a:t>
            </a:r>
            <a:r>
              <a:rPr lang="zh-TW" altLang="en-US" sz="2000" spc="400" dirty="0" smtClean="0">
                <a:cs typeface="+mn-ea"/>
                <a:sym typeface="+mn-lt"/>
              </a:rPr>
              <a:t>的網址、更換背景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研究下載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r>
              <a:rPr lang="zh-TW" altLang="en-US" sz="2000" spc="400" dirty="0" smtClean="0">
                <a:cs typeface="+mn-ea"/>
                <a:sym typeface="+mn-lt"/>
              </a:rPr>
              <a:t>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2027208" y="558999"/>
            <a:ext cx="8798945" cy="976560"/>
            <a:chOff x="-107698" y="1991897"/>
            <a:chExt cx="5120112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-107698" y="1991897"/>
              <a:ext cx="5120112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設定</a:t>
              </a:r>
              <a:r>
                <a:rPr lang="en-US" altLang="zh-TW" sz="4000" spc="400" dirty="0" err="1">
                  <a:cs typeface="+mn-ea"/>
                  <a:sym typeface="+mn-lt"/>
                </a:rPr>
                <a:t>nav</a:t>
              </a:r>
              <a:r>
                <a:rPr lang="zh-TW" altLang="en-US" sz="4000" spc="400" dirty="0">
                  <a:cs typeface="+mn-ea"/>
                  <a:sym typeface="+mn-lt"/>
                </a:rPr>
                <a:t>的網址、更換背景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64" y="1643489"/>
            <a:ext cx="10515268" cy="50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121434" y="1643489"/>
            <a:ext cx="9549441" cy="57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641675" y="4918651"/>
            <a:ext cx="819510" cy="57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6045" y="2717321"/>
            <a:ext cx="2777706" cy="612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紅框處已設定好網址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更換了背景圖片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09027" y="558999"/>
            <a:ext cx="7617126" cy="1323439"/>
            <a:chOff x="580003" y="1991897"/>
            <a:chExt cx="4432411" cy="1468392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580003" y="1991897"/>
              <a:ext cx="4432411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下載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  <a:r>
                <a:rPr lang="zh-TW" altLang="en-US" sz="4000" spc="400" dirty="0">
                  <a:cs typeface="+mn-ea"/>
                  <a:sym typeface="+mn-lt"/>
                </a:rPr>
                <a:t>功能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303918" y="2294625"/>
            <a:ext cx="5796951" cy="2958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目前正在研究如何從網頁上下載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到手機</a:t>
            </a:r>
            <a:r>
              <a:rPr lang="en-US" altLang="zh-TW" sz="2400" dirty="0" smtClean="0"/>
              <a:t>OR</a:t>
            </a:r>
            <a:r>
              <a:rPr lang="zh-TW" altLang="en-US" sz="2400" dirty="0" smtClean="0"/>
              <a:t>電腦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之後所做的功能</a:t>
            </a:r>
            <a:r>
              <a:rPr lang="zh-TW" altLang="en-US" sz="2400" dirty="0" smtClean="0"/>
              <a:t>會是</a:t>
            </a:r>
            <a:endParaRPr lang="en-US" altLang="zh-TW" sz="2400" dirty="0" smtClean="0"/>
          </a:p>
          <a:p>
            <a:pPr algn="ctr"/>
            <a:r>
              <a:rPr lang="zh-TW" altLang="en-US" sz="2400" dirty="0"/>
              <a:t>填寫完資料</a:t>
            </a:r>
            <a:r>
              <a:rPr lang="zh-TW" altLang="en-US" sz="2400" dirty="0" smtClean="0"/>
              <a:t>後自動將檔案放在網頁上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供使用者下載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703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85</Words>
  <Application>Microsoft Office PowerPoint</Application>
  <PresentationFormat>自訂</PresentationFormat>
  <Paragraphs>23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464</cp:revision>
  <dcterms:created xsi:type="dcterms:W3CDTF">2020-11-05T09:34:12Z</dcterms:created>
  <dcterms:modified xsi:type="dcterms:W3CDTF">2021-11-17T08:06:25Z</dcterms:modified>
</cp:coreProperties>
</file>